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85" r:id="rId8"/>
    <p:sldId id="283" r:id="rId9"/>
    <p:sldId id="284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8BD8-3EEB-4706-AD87-0D7FF65CE205}" type="datetimeFigureOut">
              <a:rPr lang="en-IE" smtClean="0"/>
              <a:t>04/02/2013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0CF1-6F1D-4577-924B-2027830461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258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8BD8-3EEB-4706-AD87-0D7FF65CE205}" type="datetimeFigureOut">
              <a:rPr lang="en-IE" smtClean="0"/>
              <a:t>04/02/2013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0CF1-6F1D-4577-924B-2027830461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060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8BD8-3EEB-4706-AD87-0D7FF65CE205}" type="datetimeFigureOut">
              <a:rPr lang="en-IE" smtClean="0"/>
              <a:t>04/02/2013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0CF1-6F1D-4577-924B-2027830461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670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8BD8-3EEB-4706-AD87-0D7FF65CE205}" type="datetimeFigureOut">
              <a:rPr lang="en-IE" smtClean="0"/>
              <a:t>04/02/2013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0CF1-6F1D-4577-924B-2027830461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809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8BD8-3EEB-4706-AD87-0D7FF65CE205}" type="datetimeFigureOut">
              <a:rPr lang="en-IE" smtClean="0"/>
              <a:t>04/02/2013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0CF1-6F1D-4577-924B-2027830461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919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8BD8-3EEB-4706-AD87-0D7FF65CE205}" type="datetimeFigureOut">
              <a:rPr lang="en-IE" smtClean="0"/>
              <a:t>04/02/2013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0CF1-6F1D-4577-924B-2027830461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793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8BD8-3EEB-4706-AD87-0D7FF65CE205}" type="datetimeFigureOut">
              <a:rPr lang="en-IE" smtClean="0"/>
              <a:t>04/02/2013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0CF1-6F1D-4577-924B-2027830461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480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8BD8-3EEB-4706-AD87-0D7FF65CE205}" type="datetimeFigureOut">
              <a:rPr lang="en-IE" smtClean="0"/>
              <a:t>04/02/2013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0CF1-6F1D-4577-924B-2027830461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709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8BD8-3EEB-4706-AD87-0D7FF65CE205}" type="datetimeFigureOut">
              <a:rPr lang="en-IE" smtClean="0"/>
              <a:t>04/02/2013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0CF1-6F1D-4577-924B-2027830461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899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8BD8-3EEB-4706-AD87-0D7FF65CE205}" type="datetimeFigureOut">
              <a:rPr lang="en-IE" smtClean="0"/>
              <a:t>04/02/2013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0CF1-6F1D-4577-924B-2027830461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040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8BD8-3EEB-4706-AD87-0D7FF65CE205}" type="datetimeFigureOut">
              <a:rPr lang="en-IE" smtClean="0"/>
              <a:t>04/02/2013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0CF1-6F1D-4577-924B-2027830461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86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18BD8-3EEB-4706-AD87-0D7FF65CE205}" type="datetimeFigureOut">
              <a:rPr lang="en-IE" smtClean="0"/>
              <a:t>04/02/2013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0CF1-6F1D-4577-924B-2027830461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658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8430" y="476672"/>
            <a:ext cx="40671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Communities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Faith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880" y="525620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>
                <a:latin typeface="Cambria" pitchFamily="18" charset="0"/>
              </a:rPr>
              <a:t>A community of faith is a group of people who share a particular set of religious beliefs</a:t>
            </a:r>
            <a:endParaRPr lang="en-IE" sz="2800" b="1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970" y="2852936"/>
            <a:ext cx="84655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Community = ……………………………………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351" y="4004798"/>
            <a:ext cx="83831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Faith = ……………………………………………..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98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4407" y="414248"/>
            <a:ext cx="22653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Islam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7905" y="1922929"/>
            <a:ext cx="3713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Founder/Leader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905" y="5540464"/>
            <a:ext cx="51607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Monotheist/Polytheist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905" y="3416806"/>
            <a:ext cx="189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Where?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905" y="2708920"/>
            <a:ext cx="1728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When?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905" y="4124692"/>
            <a:ext cx="40337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Earliest Followers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905" y="4832578"/>
            <a:ext cx="2664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Sacred Text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michael-purcell\Local Settings\Temporary Internet Files\Content.IE5\CH23OVJG\MC9002768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5" y="47434"/>
            <a:ext cx="1634947" cy="193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3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54" y="3353135"/>
            <a:ext cx="1721931" cy="169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81" y="3509840"/>
            <a:ext cx="179863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260648"/>
            <a:ext cx="89057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There are FIVE major religions in the world today.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6599" y="1125088"/>
            <a:ext cx="77384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Each religion has a symbol to represent it…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550" y="1918450"/>
            <a:ext cx="151130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Documents and Settings\michael-purcell\Local Settings\Temporary Internet Files\Content.IE5\0SJEHEM7\MM900323737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36" y="2050437"/>
            <a:ext cx="2756123" cy="28312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544" y="2050437"/>
            <a:ext cx="1112353" cy="115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Documents and Settings\michael-purcell\Local Settings\Temporary Internet Files\Content.IE5\L9NDNY2B\MC900436392[1].png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496" y="4881727"/>
            <a:ext cx="1333333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23528" y="3200928"/>
            <a:ext cx="198501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11351" y="6525344"/>
            <a:ext cx="265699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76256" y="5047712"/>
            <a:ext cx="198501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3528" y="5027490"/>
            <a:ext cx="198501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76256" y="3200928"/>
            <a:ext cx="198501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525" y="2492896"/>
            <a:ext cx="198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/>
              <a:t>Islam</a:t>
            </a:r>
            <a:endParaRPr lang="en-IE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996367" y="2628201"/>
            <a:ext cx="2088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Buddhism</a:t>
            </a:r>
            <a:endParaRPr lang="en-IE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96367" y="4437112"/>
            <a:ext cx="198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Hinduism</a:t>
            </a:r>
            <a:endParaRPr lang="en-IE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11350" y="5805264"/>
            <a:ext cx="285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/>
              <a:t>Christianity</a:t>
            </a:r>
            <a:endParaRPr lang="en-IE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7143" y="4293096"/>
            <a:ext cx="198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/>
              <a:t>Judaism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4520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0829"/>
            <a:ext cx="4737436" cy="349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5" t="33216" r="33144" b="33392"/>
          <a:stretch/>
        </p:blipFill>
        <p:spPr bwMode="auto">
          <a:xfrm>
            <a:off x="899592" y="620829"/>
            <a:ext cx="2376264" cy="3465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21754" y="4293096"/>
            <a:ext cx="1931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7521" y="4264013"/>
            <a:ext cx="1438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Poly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37321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…means one!</a:t>
            </a:r>
            <a:endParaRPr lang="en-IE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5364505"/>
            <a:ext cx="2851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…means many!</a:t>
            </a:r>
            <a:endParaRPr lang="en-IE" sz="3200" b="1" dirty="0"/>
          </a:p>
        </p:txBody>
      </p:sp>
    </p:spTree>
    <p:extLst>
      <p:ext uri="{BB962C8B-B14F-4D97-AF65-F5344CB8AC3E}">
        <p14:creationId xmlns:p14="http://schemas.microsoft.com/office/powerpoint/2010/main" val="40034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212" y="2132856"/>
            <a:ext cx="2972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heism =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3573016"/>
            <a:ext cx="4453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Monotheism =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144" y="5013176"/>
            <a:ext cx="4126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Polytheism =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212" y="764704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-ism =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4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ligions of the world - YouTub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292" y="692696"/>
            <a:ext cx="878741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imalayanacademy.com/resources/books/dws/images/dws-t-is-one-Hindu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5" y="325040"/>
            <a:ext cx="1373769" cy="137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7936" y="414248"/>
            <a:ext cx="38763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Hinduism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7905" y="1922929"/>
            <a:ext cx="3713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Founder/Leader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905" y="5540464"/>
            <a:ext cx="51607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Monotheist/Polytheist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905" y="3416806"/>
            <a:ext cx="189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Where?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905" y="2708920"/>
            <a:ext cx="1728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When?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905" y="4124692"/>
            <a:ext cx="40337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Earliest Followers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905" y="4832578"/>
            <a:ext cx="2664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Sacred Text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4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2048" y="414248"/>
            <a:ext cx="3328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Judaism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7905" y="1922929"/>
            <a:ext cx="3713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Founder/Leader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905" y="5540464"/>
            <a:ext cx="51607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Monotheist/Polytheist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905" y="3416806"/>
            <a:ext cx="189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Where?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905" y="2708920"/>
            <a:ext cx="1728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When?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905" y="4124692"/>
            <a:ext cx="40337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Earliest Followers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905" y="4832578"/>
            <a:ext cx="2664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Sacred Text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michael-purcell\Local Settings\Temporary Internet Files\Content.IE5\KTY2B57C\MC9003906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6" y="260979"/>
            <a:ext cx="1517096" cy="16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3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581" y="383647"/>
            <a:ext cx="40815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Buddh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ism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7905" y="1922929"/>
            <a:ext cx="3713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Founder/Leader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905" y="5540464"/>
            <a:ext cx="51607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Monotheist/Polytheist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905" y="3416806"/>
            <a:ext cx="189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Where?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905" y="2708920"/>
            <a:ext cx="1728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When?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905" y="4124692"/>
            <a:ext cx="40337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Earliest Followers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905" y="4832578"/>
            <a:ext cx="2664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Sacred Text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michael-purcell\Local Settings\Temporary Internet Files\Content.IE5\KTY2B57C\MC9002768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26" y="111932"/>
            <a:ext cx="1829714" cy="174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3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9987" y="414248"/>
            <a:ext cx="46402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Christianity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7905" y="1922929"/>
            <a:ext cx="3713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Founder/Leader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905" y="5540464"/>
            <a:ext cx="51607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Monotheist/Polytheist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905" y="3416806"/>
            <a:ext cx="189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Where?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905" y="2708920"/>
            <a:ext cx="1728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When?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905" y="4124692"/>
            <a:ext cx="40337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Earliest Followers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905" y="4832578"/>
            <a:ext cx="2664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Sacred Text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michael-purcell\Local Settings\Temporary Internet Files\Content.IE5\0SJEHEM7\MC90043639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54" y="100126"/>
            <a:ext cx="1333333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3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124</Words>
  <Application>Microsoft Office PowerPoint</Application>
  <PresentationFormat>On-screen Show (4:3)</PresentationFormat>
  <Paragraphs>55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purcell</dc:creator>
  <cp:lastModifiedBy>michael purcell</cp:lastModifiedBy>
  <cp:revision>9</cp:revision>
  <dcterms:created xsi:type="dcterms:W3CDTF">2012-09-27T15:12:45Z</dcterms:created>
  <dcterms:modified xsi:type="dcterms:W3CDTF">2013-02-04T14:58:31Z</dcterms:modified>
</cp:coreProperties>
</file>