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4A26-B88A-4B30-9F45-88E4DABD26F0}" type="datetimeFigureOut">
              <a:rPr lang="en-US" smtClean="0"/>
              <a:pPr/>
              <a:t>2/26/2013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681C-A649-4C1B-B809-993B19F3120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4A26-B88A-4B30-9F45-88E4DABD26F0}" type="datetimeFigureOut">
              <a:rPr lang="en-US" smtClean="0"/>
              <a:pPr/>
              <a:t>2/26/2013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681C-A649-4C1B-B809-993B19F3120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4A26-B88A-4B30-9F45-88E4DABD26F0}" type="datetimeFigureOut">
              <a:rPr lang="en-US" smtClean="0"/>
              <a:pPr/>
              <a:t>2/26/2013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681C-A649-4C1B-B809-993B19F3120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4A26-B88A-4B30-9F45-88E4DABD26F0}" type="datetimeFigureOut">
              <a:rPr lang="en-US" smtClean="0"/>
              <a:pPr/>
              <a:t>2/26/2013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681C-A649-4C1B-B809-993B19F3120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4A26-B88A-4B30-9F45-88E4DABD26F0}" type="datetimeFigureOut">
              <a:rPr lang="en-US" smtClean="0"/>
              <a:pPr/>
              <a:t>2/26/2013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681C-A649-4C1B-B809-993B19F3120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4A26-B88A-4B30-9F45-88E4DABD26F0}" type="datetimeFigureOut">
              <a:rPr lang="en-US" smtClean="0"/>
              <a:pPr/>
              <a:t>2/26/2013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681C-A649-4C1B-B809-993B19F3120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4A26-B88A-4B30-9F45-88E4DABD26F0}" type="datetimeFigureOut">
              <a:rPr lang="en-US" smtClean="0"/>
              <a:pPr/>
              <a:t>2/26/2013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681C-A649-4C1B-B809-993B19F3120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4A26-B88A-4B30-9F45-88E4DABD26F0}" type="datetimeFigureOut">
              <a:rPr lang="en-US" smtClean="0"/>
              <a:pPr/>
              <a:t>2/26/2013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681C-A649-4C1B-B809-993B19F3120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4A26-B88A-4B30-9F45-88E4DABD26F0}" type="datetimeFigureOut">
              <a:rPr lang="en-US" smtClean="0"/>
              <a:pPr/>
              <a:t>2/26/2013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681C-A649-4C1B-B809-993B19F3120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4A26-B88A-4B30-9F45-88E4DABD26F0}" type="datetimeFigureOut">
              <a:rPr lang="en-US" smtClean="0"/>
              <a:pPr/>
              <a:t>2/26/2013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681C-A649-4C1B-B809-993B19F3120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4A26-B88A-4B30-9F45-88E4DABD26F0}" type="datetimeFigureOut">
              <a:rPr lang="en-US" smtClean="0"/>
              <a:pPr/>
              <a:t>2/26/2013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681C-A649-4C1B-B809-993B19F3120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94A26-B88A-4B30-9F45-88E4DABD26F0}" type="datetimeFigureOut">
              <a:rPr lang="en-US" smtClean="0"/>
              <a:pPr/>
              <a:t>2/26/2013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8681C-A649-4C1B-B809-993B19F31203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The Concept Checklist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886200"/>
            <a:ext cx="8136904" cy="1752600"/>
          </a:xfrm>
        </p:spPr>
        <p:txBody>
          <a:bodyPr/>
          <a:lstStyle/>
          <a:p>
            <a:r>
              <a:rPr lang="en-IE" dirty="0" smtClean="0"/>
              <a:t>...plus the definition of each</a:t>
            </a:r>
            <a:r>
              <a:rPr lang="en-IE" dirty="0" smtClean="0"/>
              <a:t>!</a:t>
            </a:r>
          </a:p>
          <a:p>
            <a:r>
              <a:rPr lang="en-IE" u="sng" dirty="0" smtClean="0"/>
              <a:t>Student task: find a suitable image for each!!</a:t>
            </a:r>
            <a:endParaRPr lang="en-IE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571480"/>
            <a:ext cx="778674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IE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Section F – The Moral Challenge</a:t>
            </a:r>
            <a:endParaRPr lang="en-IE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Freedom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... the liberty to say, do, or think what one wants.</a:t>
            </a:r>
            <a:endParaRPr lang="en-I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Influence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... something that shapes or affects a person’s behaviour.</a:t>
            </a:r>
            <a:endParaRPr lang="en-I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Integrity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... being upright and honest; sticking to one’s moral principals.</a:t>
            </a:r>
            <a:endParaRPr lang="en-I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Judgement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... the belief that in the end God will judge each person on their moral behaviour.</a:t>
            </a:r>
            <a:endParaRPr lang="en-I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Justice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... to treat all people fairly and respect their rights.</a:t>
            </a:r>
            <a:endParaRPr lang="en-I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Laws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... codes of behaviour enforced by the state.</a:t>
            </a:r>
            <a:endParaRPr lang="en-I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Libertarianism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76" y="3886200"/>
            <a:ext cx="6715172" cy="1752600"/>
          </a:xfrm>
        </p:spPr>
        <p:txBody>
          <a:bodyPr>
            <a:normAutofit fontScale="92500"/>
          </a:bodyPr>
          <a:lstStyle/>
          <a:p>
            <a:r>
              <a:rPr lang="en-I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... the view that people should be free to think and behave as they choose, without undue interference from the state.</a:t>
            </a:r>
            <a:endParaRPr lang="en-I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Life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... the state or quality of being alive.</a:t>
            </a:r>
            <a:endParaRPr lang="en-I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Moral Growth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... the process by which people learn to distinguish right from wrong, and then do what is right.</a:t>
            </a:r>
            <a:endParaRPr lang="en-I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Moral Maturity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I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... the stage beyond self interest where people take the needs of others into account when making moral decisions.</a:t>
            </a:r>
            <a:endParaRPr lang="en-I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Action and Consequence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... what people do and the effect it can have on the self and others.</a:t>
            </a:r>
            <a:endParaRPr lang="en-I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Moral Vision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3886200"/>
            <a:ext cx="7500990" cy="1752600"/>
          </a:xfrm>
        </p:spPr>
        <p:txBody>
          <a:bodyPr/>
          <a:lstStyle/>
          <a:p>
            <a:r>
              <a:rPr lang="en-I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... a person’s view of what is right or wrong.</a:t>
            </a:r>
            <a:endParaRPr lang="en-I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Morality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... a set of principles or rules to help us know the difference between right and wrong behaviour.</a:t>
            </a:r>
            <a:endParaRPr lang="en-I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Peace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... harmony between people instead of disorder or conflict.</a:t>
            </a:r>
            <a:endParaRPr lang="en-I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Pluralism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... the view that all groups in society must have equal representation.</a:t>
            </a:r>
            <a:endParaRPr lang="en-I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Reconciliation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... making the effort to heal and renew a broken relationship.</a:t>
            </a:r>
            <a:endParaRPr lang="en-I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Relationships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... ways in which people are connected to each other.</a:t>
            </a:r>
            <a:endParaRPr lang="en-I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Religious Fundamentalism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... the view that the laws of a state should be based on the moral laws of its dominant religion.</a:t>
            </a:r>
            <a:endParaRPr lang="en-I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Religious Moral Vision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... a person’s view of right and wrong shaped by their religious beliefs.</a:t>
            </a:r>
            <a:endParaRPr lang="en-I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Respect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... to have a high regard for someone or something, and to treat each with great care.</a:t>
            </a:r>
            <a:endParaRPr lang="en-I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Sin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I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... any deliberate thought, word or action that damages a person’s relationship with God and other people.</a:t>
            </a:r>
            <a:endParaRPr lang="en-I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Authority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...the power of religious leaders and of sacred texts to guide people on moral issues.</a:t>
            </a:r>
            <a:endParaRPr lang="en-I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Society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... the entire web of relationships that binds communities together.</a:t>
            </a:r>
            <a:endParaRPr lang="en-I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Stewardship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... the way people care for the earth on behalf of God.</a:t>
            </a:r>
            <a:endParaRPr lang="en-I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Tradition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... religious belief and practice handed down from generation to generation.</a:t>
            </a:r>
            <a:endParaRPr lang="en-I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Truth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... being honest with oneself, others and God.</a:t>
            </a:r>
            <a:endParaRPr lang="en-I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Choice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... looking at different options in a situation and selecting one.</a:t>
            </a:r>
            <a:endParaRPr lang="en-I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Civil Law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... the laws of a state that regulate the behaviour of people within the state.</a:t>
            </a:r>
            <a:endParaRPr lang="en-I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Conscience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... the ability to know and judge what is right and wrong in a particular situation.</a:t>
            </a:r>
            <a:endParaRPr lang="en-I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Constitution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... a document outlining the fundamental political principals by which a state is governed.</a:t>
            </a:r>
            <a:endParaRPr lang="en-I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Decision Making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... the process of making up one’s mind about moral issues.</a:t>
            </a:r>
            <a:endParaRPr lang="en-I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Forgiveness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... to have pity and be willing to excuse someone’s mistake or wrongdoing.</a:t>
            </a:r>
            <a:endParaRPr lang="en-I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527</Words>
  <Application>Microsoft Office PowerPoint</Application>
  <PresentationFormat>On-screen Show (4:3)</PresentationFormat>
  <Paragraphs>68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The Concept Checklist</vt:lpstr>
      <vt:lpstr>Action and Consequence</vt:lpstr>
      <vt:lpstr>Authority</vt:lpstr>
      <vt:lpstr>Choice</vt:lpstr>
      <vt:lpstr>Civil Law</vt:lpstr>
      <vt:lpstr>Conscience</vt:lpstr>
      <vt:lpstr>Constitution</vt:lpstr>
      <vt:lpstr>Decision Making</vt:lpstr>
      <vt:lpstr>Forgiveness</vt:lpstr>
      <vt:lpstr>Freedom</vt:lpstr>
      <vt:lpstr>Influence</vt:lpstr>
      <vt:lpstr>Integrity</vt:lpstr>
      <vt:lpstr>Judgement</vt:lpstr>
      <vt:lpstr>Justice</vt:lpstr>
      <vt:lpstr>Laws</vt:lpstr>
      <vt:lpstr>Libertarianism</vt:lpstr>
      <vt:lpstr>Life</vt:lpstr>
      <vt:lpstr>Moral Growth</vt:lpstr>
      <vt:lpstr>Moral Maturity</vt:lpstr>
      <vt:lpstr>Moral Vision</vt:lpstr>
      <vt:lpstr>Morality</vt:lpstr>
      <vt:lpstr>Peace</vt:lpstr>
      <vt:lpstr>Pluralism</vt:lpstr>
      <vt:lpstr>Reconciliation</vt:lpstr>
      <vt:lpstr>Relationships</vt:lpstr>
      <vt:lpstr>Religious Fundamentalism</vt:lpstr>
      <vt:lpstr>Religious Moral Vision</vt:lpstr>
      <vt:lpstr>Respect</vt:lpstr>
      <vt:lpstr>Sin</vt:lpstr>
      <vt:lpstr>Society</vt:lpstr>
      <vt:lpstr>Stewardship</vt:lpstr>
      <vt:lpstr>Tradition</vt:lpstr>
      <vt:lpstr>Truth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PB</dc:creator>
  <cp:lastModifiedBy>PackardBell</cp:lastModifiedBy>
  <cp:revision>7</cp:revision>
  <dcterms:created xsi:type="dcterms:W3CDTF">2009-09-08T21:33:13Z</dcterms:created>
  <dcterms:modified xsi:type="dcterms:W3CDTF">2013-02-26T11:15:49Z</dcterms:modified>
</cp:coreProperties>
</file>