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B1A6-5867-44BB-9856-CCE311D3F964}" type="datetimeFigureOut">
              <a:rPr lang="en-US" smtClean="0"/>
              <a:t>9/13/2009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509C-1EB4-4DCB-8F04-F1DB0F435A32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ie/imgres?imgurl=http://www.virtueradionetwork.com/images/faith_rm.jpg&amp;imgrefurl=http://caffeinatedthoughts.com/%3Fp%3D3443&amp;usg=__c3PV9PaATdOswtxbWuTVVdeFKgc=&amp;h=1412&amp;w=2124&amp;sz=1134&amp;hl=en&amp;start=2&amp;tbnid=tu0EbJHs4nPAHM:&amp;tbnh=100&amp;tbnw=150&amp;prev=/images%3Fq%3DFaith%26gbv%3D2%26hl%3De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ie/imgres?imgurl=http://www.withoutvoid.com/page9/agnostic/files/agnostic.jpg&amp;imgrefurl=http://www.withoutvoid.com/page9/agnostic/idontknowgod.html&amp;usg=__LUQpHSBWLDcZqjMJRW5B6eAgiEU=&amp;h=375&amp;w=250&amp;sz=58&amp;hl=en&amp;start=11&amp;tbnid=FD2qUIhDElcleM:&amp;tbnh=122&amp;tbnw=81&amp;prev=/images%3Fq%3DAgnostic%26gbv%3D2%26hl%3De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ie/imgres?imgurl=http://www.cthree.org/Images/content/4/141628.jpg&amp;imgrefurl=http://www.philter48.com/default.asp&amp;usg=__vh_KMMBBJdEFmrIb_FyECmJ4MT8=&amp;h=581&amp;w=624&amp;sz=28&amp;hl=en&amp;start=8&amp;tbnid=0ynQhRVv3RjK2M:&amp;tbnh=127&amp;tbnw=136&amp;prev=/images%3Fq%3Dawe%2B%2526%2Bwonder%26gbv%3D2%26hl%3De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358246" cy="1470025"/>
          </a:xfrm>
        </p:spPr>
        <p:txBody>
          <a:bodyPr>
            <a:noAutofit/>
          </a:bodyPr>
          <a:lstStyle/>
          <a:p>
            <a:r>
              <a:rPr lang="en-I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Section D – The Question of Faith</a:t>
            </a:r>
            <a:endParaRPr lang="en-IE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Concepts &amp; their explanation...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4" name="Picture 2" descr="http://t0.gstatic.com/images?q=tbn:tu0EbJHs4nPAHM:http://www.virtueradionetwork.com/images/faith_r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3571910" cy="23812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wm.edu/~dfsippel/HumanismSymb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3286148" cy="33831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Humanism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a belief system that rejects religion and makes sense of life through human reason alone.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48" y="1214422"/>
            <a:ext cx="4243390" cy="147002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Materialism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3214686"/>
            <a:ext cx="3771904" cy="1752600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the view that nothing is real except physical matter.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4" name="Picture 2" descr="http://www.thehindu.com/thehindu/2001/07/15/images/13150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280433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8670"/>
            <a:ext cx="4286248" cy="2214578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Mature </a:t>
            </a:r>
            <a:b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Faith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4286248" cy="2500330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a close relationship with God and an active commitment to one’s faith.</a:t>
            </a:r>
            <a:endParaRPr lang="en-I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0" name="Picture 2" descr="http://www.alconburybaptist.org/Images/content/716/131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0" y="0"/>
            <a:ext cx="48656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hristophersmark.files.wordpress.com/2008/01/meaning-of-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/>
          </a:bodyPr>
          <a:lstStyle/>
          <a:p>
            <a:r>
              <a:rPr lang="en-IE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Meaning</a:t>
            </a:r>
            <a:endParaRPr lang="en-IE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105400"/>
            <a:ext cx="8715436" cy="1752600"/>
          </a:xfrm>
        </p:spPr>
        <p:txBody>
          <a:bodyPr>
            <a:noAutofit/>
          </a:bodyPr>
          <a:lstStyle/>
          <a:p>
            <a:r>
              <a:rPr lang="en-IE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 to find or have a sense of purpose in life.</a:t>
            </a:r>
            <a:endParaRPr lang="en-IE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eithcramer.com/wp-content/uploads/2008/02/gaping-void_scribble.jpg"/>
          <p:cNvPicPr>
            <a:picLocks noChangeAspect="1" noChangeArrowheads="1"/>
          </p:cNvPicPr>
          <p:nvPr/>
        </p:nvPicPr>
        <p:blipFill>
          <a:blip r:embed="rId2"/>
          <a:srcRect l="1560" t="2603" r="5591" b="2055"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Meaninglessness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143932" cy="1752600"/>
          </a:xfrm>
        </p:spPr>
        <p:txBody>
          <a:bodyPr>
            <a:noAutofit/>
          </a:bodyPr>
          <a:lstStyle/>
          <a:p>
            <a:r>
              <a:rPr lang="en-IE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... failing to find meaning </a:t>
            </a:r>
          </a:p>
          <a:p>
            <a:r>
              <a:rPr lang="en-IE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 purpose in life.</a:t>
            </a:r>
            <a:endParaRPr lang="en-IE" sz="5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implelifesolutionsllc.com/PhotoImages/MainMenuPages/ChristInTheClo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4600580" cy="1470025"/>
          </a:xfrm>
        </p:spPr>
        <p:txBody>
          <a:bodyPr>
            <a:normAutofit/>
          </a:bodyPr>
          <a:lstStyle/>
          <a:p>
            <a:r>
              <a:rPr lang="en-I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Monotheism</a:t>
            </a:r>
            <a:endParaRPr lang="en-IE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15016"/>
            <a:ext cx="6400800" cy="857256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... the belief in one God.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timeinc.net/time/photoessays/salvadorquake/p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en-I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Personal</a:t>
            </a:r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I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Faith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9144000" cy="1038220"/>
          </a:xfrm>
        </p:spPr>
        <p:txBody>
          <a:bodyPr>
            <a:normAutofit/>
          </a:bodyPr>
          <a:lstStyle/>
          <a:p>
            <a:r>
              <a:rPr lang="en-IE" sz="4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 a person’s own religious belief.</a:t>
            </a:r>
            <a:endParaRPr lang="en-IE" sz="4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xc.hu/pic/m/e/ey/eyebiz/159064_pr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38862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Prayer</a:t>
            </a:r>
            <a:endParaRPr lang="en-IE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8286808" cy="1643074"/>
          </a:xfrm>
        </p:spPr>
        <p:txBody>
          <a:bodyPr>
            <a:normAutofit/>
          </a:bodyPr>
          <a:lstStyle/>
          <a:p>
            <a:r>
              <a:rPr lang="en-IE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 the way people of faith communicate with God.</a:t>
            </a:r>
            <a:endParaRPr lang="en-I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ugato.net/wp-content/Symbols_of_Relig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1470025"/>
          </a:xfrm>
        </p:spPr>
        <p:txBody>
          <a:bodyPr>
            <a:noAutofit/>
          </a:bodyPr>
          <a:lstStyle/>
          <a:p>
            <a:r>
              <a:rPr lang="en-IE" sz="138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Polytheism</a:t>
            </a:r>
            <a:endParaRPr lang="en-IE" sz="1380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7858180" cy="1752600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... the belief in many gods.</a:t>
            </a:r>
            <a:endParaRPr lang="en-IE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PB\AppData\Local\Microsoft\Windows\Temporary Internet Files\Content.IE5\7DQ1NYFC\MCj044207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17" y="522366"/>
            <a:ext cx="7975049" cy="5692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604"/>
            <a:ext cx="3857652" cy="147002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44" y="5105400"/>
            <a:ext cx="5429256" cy="1752600"/>
          </a:xfrm>
        </p:spPr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the act of asking questions</a:t>
            </a:r>
          </a:p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about the meaning of life.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Agnosticism</a:t>
            </a:r>
            <a:endParaRPr lang="en-IE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572428" cy="1752600"/>
          </a:xfrm>
        </p:spPr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...the view that human beings cannot know for certain whether or not God exists.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0" name="Picture 2" descr="http://t2.gstatic.com/images?q=tbn:FD2qUIhDElcleM:http://www.withoutvoid.com/page9/agnostic/files/agnost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137547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Questioner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the person who asks questions and seeks the truth.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reativecow.net/articles/okerstrom_jon/reflections/OddReflec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... thinking deeply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about some aspect of life.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xjehovahswitness.net/wp-content/uploads/2009/03/relig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5000660" cy="1470025"/>
          </a:xfrm>
        </p:spPr>
        <p:txBody>
          <a:bodyPr>
            <a:normAutofit/>
          </a:bodyPr>
          <a:lstStyle/>
          <a:p>
            <a:r>
              <a:rPr lang="en-IE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Religious Belief</a:t>
            </a:r>
            <a:endParaRPr lang="en-I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105400"/>
            <a:ext cx="5072066" cy="1752600"/>
          </a:xfrm>
        </p:spPr>
        <p:txBody>
          <a:bodyPr/>
          <a:lstStyle/>
          <a:p>
            <a:r>
              <a:rPr lang="en-IE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... a set of ideas about God, or gods, that people accept as true.</a:t>
            </a:r>
            <a:endParaRPr lang="en-IE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archengineoptimizationcompany.ca/img/Search-Engine-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97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4942" y="500042"/>
            <a:ext cx="3786214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IE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Search</a:t>
            </a:r>
            <a:endParaRPr lang="en-IE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074" y="2928934"/>
            <a:ext cx="2428892" cy="321471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IE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... the deep human need to find meaning in  life.</a:t>
            </a:r>
            <a:endParaRPr lang="en-IE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mmc-digi-beta-production/assets/1802/religion_politics_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72" y="2285992"/>
            <a:ext cx="4814894" cy="1470025"/>
          </a:xfrm>
        </p:spPr>
        <p:txBody>
          <a:bodyPr>
            <a:noAutofit/>
          </a:bodyPr>
          <a:lstStyle/>
          <a:p>
            <a:r>
              <a:rPr lang="en-IE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Secularism</a:t>
            </a:r>
            <a:endParaRPr lang="en-IE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534004"/>
            <a:ext cx="8643998" cy="1323996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... the view that organised religion should have no direct influence on society.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asterpasture.com.au/images/diagram_growth.jpg"/>
          <p:cNvPicPr>
            <a:picLocks noChangeAspect="1" noChangeArrowheads="1"/>
          </p:cNvPicPr>
          <p:nvPr/>
        </p:nvPicPr>
        <p:blipFill>
          <a:blip r:embed="rId2"/>
          <a:srcRect l="12500" t="15432" b="7407"/>
          <a:stretch>
            <a:fillRect/>
          </a:stretch>
        </p:blipFill>
        <p:spPr bwMode="auto">
          <a:xfrm>
            <a:off x="-1" y="0"/>
            <a:ext cx="912109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5357850" cy="147002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Stages of Faith</a:t>
            </a:r>
            <a:endParaRPr lang="en-IE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5429264"/>
            <a:ext cx="8643998" cy="1214446"/>
          </a:xfrm>
        </p:spPr>
        <p:txBody>
          <a:bodyPr/>
          <a:lstStyle/>
          <a:p>
            <a:r>
              <a:rPr lang="en-IE" b="1" dirty="0" smtClean="0">
                <a:solidFill>
                  <a:schemeClr val="accent6">
                    <a:lumMod val="50000"/>
                  </a:schemeClr>
                </a:solidFill>
              </a:rPr>
              <a:t>... the development of a person’s relationship with God from childhood faith to mature faith.</a:t>
            </a:r>
            <a:endParaRPr lang="en-IE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tentrepreneurial.com/images/Building%20Your%20Social%20Media%20Trust%20F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585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857520" cy="175260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... being able to rely on a person 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with complete confidence.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ttc.edu/dept/lattc/WED/images/j0433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929618" cy="1470025"/>
          </a:xfrm>
        </p:spPr>
        <p:txBody>
          <a:bodyPr>
            <a:noAutofit/>
          </a:bodyPr>
          <a:lstStyle/>
          <a:p>
            <a:r>
              <a:rPr lang="en-IE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World View</a:t>
            </a:r>
            <a:endParaRPr lang="en-IE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34070"/>
            <a:ext cx="9501222" cy="823930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... the way people look at life and try to understand it.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ristianmyspace.com/images/backgrounds/previews/woman-in-worship-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661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80" y="0"/>
            <a:ext cx="3857620" cy="1470025"/>
          </a:xfrm>
        </p:spPr>
        <p:txBody>
          <a:bodyPr>
            <a:normAutofit/>
          </a:bodyPr>
          <a:lstStyle/>
          <a:p>
            <a:r>
              <a:rPr lang="en-IE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Worship</a:t>
            </a:r>
            <a:endParaRPr lang="en-IE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605442"/>
            <a:ext cx="8786874" cy="125255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... the way people of faith praise and honour God in prayer and at religious services.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ustinsomnia.org/images/atheism-atom-sym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929354" cy="59293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E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Atheism</a:t>
            </a:r>
            <a:endParaRPr lang="en-IE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6076960"/>
            <a:ext cx="7429552" cy="781040"/>
          </a:xfrm>
        </p:spPr>
        <p:txBody>
          <a:bodyPr/>
          <a:lstStyle/>
          <a:p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 a view that denies the existence of God.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0.gstatic.com/images?q=tbn:0ynQhRVv3RjK2M:http://www.cthree.org/Images/content/4/14162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786610" cy="6337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Awe &amp; Wonder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... feelings inspired by mysterious aspects of life.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delivery.superstock.com/WI/223/1555/PreviewComp/SuperStock_1555R-219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4553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Childhood Faith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357826"/>
            <a:ext cx="6400800" cy="1214446"/>
          </a:xfrm>
        </p:spPr>
        <p:txBody>
          <a:bodyPr/>
          <a:lstStyle/>
          <a:p>
            <a:r>
              <a:rPr lang="en-I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a simple trust in God and acceptance of one’s parents faith.</a:t>
            </a:r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library.acu.edu.au/research/theology/ejournal/aejt_2/images/cre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1500174"/>
            <a:ext cx="5143536" cy="1928826"/>
          </a:xfrm>
          <a:noFill/>
        </p:spPr>
        <p:txBody>
          <a:bodyPr>
            <a:noAutofit/>
          </a:bodyPr>
          <a:lstStyle/>
          <a:p>
            <a:r>
              <a:rPr lang="en-IE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Creation</a:t>
            </a:r>
            <a:endParaRPr lang="en-I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... views on the origin of the universe and life on earth.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smos-liturgy-sex.com/pics/cre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011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0"/>
            <a:ext cx="6000792" cy="1470025"/>
          </a:xfrm>
        </p:spPr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Experiencing God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4429156" cy="1285884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... being aware of God’s mysterious presence.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PB\AppData\Local\Microsoft\Windows\Temporary Internet Files\Content.IE5\5B4GI32G\MPj044252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58" y="2214554"/>
            <a:ext cx="5029208" cy="1470025"/>
          </a:xfrm>
        </p:spPr>
        <p:txBody>
          <a:bodyPr>
            <a:normAutofit fontScale="90000"/>
          </a:bodyPr>
          <a:lstStyle/>
          <a:p>
            <a:r>
              <a:rPr lang="en-IE" sz="1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Faith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3402" y="4857760"/>
            <a:ext cx="4700598" cy="1752600"/>
          </a:xfrm>
        </p:spPr>
        <p:txBody>
          <a:bodyPr>
            <a:normAutofit fontScale="92500" lnSpcReduction="20000"/>
          </a:bodyPr>
          <a:lstStyle/>
          <a:p>
            <a:r>
              <a:rPr lang="en-IE" sz="4400" dirty="0" smtClean="0">
                <a:solidFill>
                  <a:schemeClr val="bg1"/>
                </a:solidFill>
              </a:rPr>
              <a:t>... a strong inner belief and trust in God.</a:t>
            </a:r>
            <a:endParaRPr lang="en-I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Fundamentalism</a:t>
            </a:r>
            <a:endParaRPr lang="en-IE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the view that a sacred text is a factual account and must be taken literally, word for word.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Picture 2" descr="http://www.himalayanacademy.com/images/hap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42"/>
            <a:ext cx="1766894" cy="17668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376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Section D – The Question of Faith</vt:lpstr>
      <vt:lpstr>Agnosticism</vt:lpstr>
      <vt:lpstr>Atheism</vt:lpstr>
      <vt:lpstr>Awe &amp; Wonder</vt:lpstr>
      <vt:lpstr>Childhood Faith</vt:lpstr>
      <vt:lpstr>Creation</vt:lpstr>
      <vt:lpstr>Experiencing God</vt:lpstr>
      <vt:lpstr>Faith</vt:lpstr>
      <vt:lpstr>Fundamentalism</vt:lpstr>
      <vt:lpstr>Humanism</vt:lpstr>
      <vt:lpstr>Materialism</vt:lpstr>
      <vt:lpstr>Mature  Faith</vt:lpstr>
      <vt:lpstr>Meaning</vt:lpstr>
      <vt:lpstr>Meaninglessness</vt:lpstr>
      <vt:lpstr>Monotheism</vt:lpstr>
      <vt:lpstr>Personal Faith</vt:lpstr>
      <vt:lpstr>Prayer</vt:lpstr>
      <vt:lpstr>Polytheism</vt:lpstr>
      <vt:lpstr>Question</vt:lpstr>
      <vt:lpstr>Questioner</vt:lpstr>
      <vt:lpstr>Slide 21</vt:lpstr>
      <vt:lpstr>Religious Belief</vt:lpstr>
      <vt:lpstr>Search</vt:lpstr>
      <vt:lpstr>Secularism</vt:lpstr>
      <vt:lpstr>Stages of Faith</vt:lpstr>
      <vt:lpstr>Slide 26</vt:lpstr>
      <vt:lpstr>World View</vt:lpstr>
      <vt:lpstr>Worship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</dc:creator>
  <cp:lastModifiedBy>PB</cp:lastModifiedBy>
  <cp:revision>15</cp:revision>
  <dcterms:created xsi:type="dcterms:W3CDTF">2009-09-13T17:41:49Z</dcterms:created>
  <dcterms:modified xsi:type="dcterms:W3CDTF">2009-09-13T21:49:42Z</dcterms:modified>
</cp:coreProperties>
</file>