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86" r:id="rId36"/>
  </p:sldIdLst>
  <p:sldSz cx="9144000" cy="6858000" type="screen4x3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0D67-E999-4FC2-A983-DC7E05FEAEC0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895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857E-8AC7-4FD4-B499-83B86718952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A81F-EC93-40EC-9DE3-043278008942}" type="datetimeFigureOut">
              <a:rPr lang="en-IE" smtClean="0"/>
              <a:pPr/>
              <a:t>21/09/2010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B75D5-907C-4FB0-B5D5-E0C83F93FB3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0"/>
            <a:ext cx="7151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Foundations of Religion;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Christianity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844824"/>
            <a:ext cx="4377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1: 	The Context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492896"/>
            <a:ext cx="6341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2: 	Evidence about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jesus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212976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3: The Person and 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	preaching of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jesus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365104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4: The Death and </a:t>
            </a: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		resurrection of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jesus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5445224"/>
            <a:ext cx="484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5: Faith in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icknettprince.com/books/masksofchrist/gospel%20of%20tho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4841718" cy="56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34563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Gospel:</a:t>
            </a:r>
          </a:p>
          <a:p>
            <a:endParaRPr lang="en-IE" dirty="0" smtClean="0"/>
          </a:p>
          <a:p>
            <a:r>
              <a:rPr lang="en-IE" sz="4000" dirty="0" smtClean="0">
                <a:latin typeface="Byington" pitchFamily="2" charset="0"/>
              </a:rPr>
              <a:t>… means “good news”. The message of Jesus in the four gospels of the New Testament.</a:t>
            </a:r>
            <a:endParaRPr lang="en-IE" sz="40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elkite.org.au/images/users/2/ICONS/Icons%20of%20St.%20John%20Church/Holy%20Apostle%20Luke%20The%20Evange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64165"/>
            <a:ext cx="4248472" cy="54966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Evangelist: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052736"/>
            <a:ext cx="4320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latin typeface="Byington" pitchFamily="2" charset="0"/>
              </a:rPr>
              <a:t>… a person who wrote a gospel to spread the “good news” of Jesus Christ.</a:t>
            </a:r>
            <a:endParaRPr lang="en-IE" sz="40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james.ca/Pictures/preac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895725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46805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Witness:</a:t>
            </a:r>
          </a:p>
          <a:p>
            <a:endParaRPr lang="en-IE" dirty="0">
              <a:latin typeface="Byington" pitchFamily="2" charset="0"/>
            </a:endParaRPr>
          </a:p>
          <a:p>
            <a:r>
              <a:rPr lang="en-IE" sz="3200" dirty="0" smtClean="0">
                <a:latin typeface="Byington" pitchFamily="2" charset="0"/>
              </a:rPr>
              <a:t>… means to proclaim or publicly announce one’s religious faith. The evangelists wrote the gospels to proclaim their deep faith in Jesus. 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cientificamerican.com/media/inline/15DD5B0E-AB41-23B8-2B1E53E8573428C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9144000" cy="53732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Synoptic:</a:t>
            </a:r>
            <a:r>
              <a:rPr lang="en-IE" dirty="0" smtClean="0">
                <a:latin typeface="Byington" pitchFamily="2" charset="0"/>
              </a:rPr>
              <a:t> </a:t>
            </a:r>
            <a:r>
              <a:rPr lang="en-IE" sz="2800" dirty="0" smtClean="0">
                <a:latin typeface="Byington" pitchFamily="2" charset="0"/>
              </a:rPr>
              <a:t>Is to be alike or similar. The gospels of Matthew, Mark, Luke and John are so alike they are known as the Synoptic Gospels.</a:t>
            </a:r>
            <a:endParaRPr lang="en-IE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3: The Person and preaching of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jesus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www.exoduspodcasts.com/Audio/CDImages/Thumbnails/he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36904" cy="5585963"/>
          </a:xfrm>
          <a:prstGeom prst="rect">
            <a:avLst/>
          </a:prstGeom>
          <a:noFill/>
        </p:spPr>
      </p:pic>
      <p:pic>
        <p:nvPicPr>
          <p:cNvPr id="18436" name="Picture 4" descr="http://www.cardiomyopathy.org/assets/images/page_images/hands-come-tog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136904" cy="5634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3728" y="1340768"/>
            <a:ext cx="482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Kingdom of God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20486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>
                <a:latin typeface="Byington" pitchFamily="2" charset="0"/>
              </a:rPr>
              <a:t>… Jesus’ vision of a perfect world, where people allow the love of God to rule their hearts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latin typeface="Byington" pitchFamily="2" charset="0"/>
              </a:rPr>
              <a:t>… in parable …</a:t>
            </a:r>
            <a:endParaRPr lang="en-IE" sz="4000" b="1" dirty="0">
              <a:latin typeface="Byington" pitchFamily="2" charset="0"/>
            </a:endParaRPr>
          </a:p>
        </p:txBody>
      </p:sp>
      <p:pic>
        <p:nvPicPr>
          <p:cNvPr id="17410" name="Picture 2" descr="http://blog.beliefnet.com/beyondblue/imgs/parable%20of%20the%20s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768752" cy="43115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016" y="5661248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Byington" pitchFamily="2" charset="0"/>
              </a:rPr>
              <a:t>… short stories about familiar events used by Jesus to teach people about the Kingdom of God.</a:t>
            </a:r>
            <a:endParaRPr lang="en-IE" sz="28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latin typeface="Byington" pitchFamily="2" charset="0"/>
              </a:rPr>
              <a:t>… in miracle …</a:t>
            </a:r>
            <a:endParaRPr lang="en-IE" sz="4000" b="1" dirty="0">
              <a:latin typeface="Byington" pitchFamily="2" charset="0"/>
            </a:endParaRPr>
          </a:p>
        </p:txBody>
      </p:sp>
      <p:sp>
        <p:nvSpPr>
          <p:cNvPr id="16386" name="AutoShape 2" descr="data:image/jpg;base64,/9j/4AAQSkZJRgABAQAAAQABAAD/2wBDAAkGBwgHBgkIBwgKCgkLDRYPDQwMDRsUFRAWIB0iIiAdHx8kKDQsJCYxJx8fLT0tMTU3Ojo6Iys/RD84QzQ5Ojf/2wBDAQoKCg0MDRoPDxo3JR8lNzc3Nzc3Nzc3Nzc3Nzc3Nzc3Nzc3Nzc3Nzc3Nzc3Nzc3Nzc3Nzc3Nzc3Nzc3Nzc3Nzf/wAARCACiAOYDASIAAhEBAxEB/8QAHAAAAQQDAQAAAAAAAAAAAAAAAAMEBQYBAgcI/8QASxAAAQMDAwIDBAYHBAYJBQAAAQIDBAAFEQYSITFBE1FhBxQicSMyQoGRoRVSYnKxwdEkM4KSFiVDc6LhCDRFU2ODwvDxNVVko7L/xAAZAQADAQEBAAAAAAAAAAAAAAAAAgMBBAX/xAAuEQACAgICAQQABAUFAAAAAAAAAQIRAyESMUEEEyJRMnGBoRRCUpHwYbHR4fH/2gAMAwEAAhEDEQA/AO40UUUAFFFGaACod2/wW9St2Bx3E52MZLafNIOMfPgn5A1L5GM1xL2j2Rxv2irlRn3I9wmRESbZJ34CH2eFN48igA89z8xQB23I8xWaqugdWN6ptRW62I9xiq8KbGPVtzzA/VOMj7x2zVpzzQBmiisE4oAzmoHU+rLLphpK7vMS0tw/RsoG9xfySOcevSqZrH2gXGQ9OteiI7b78XKX7g4oBtCwP7trPC1npj8Aeo4vpqZJuGo35lweekzTHecS44slRWEnn5gZx5fdWN0rNStnc5HtSR7up636avDzaG1OKckJRHTtSkqJBUTnABPHlUAj2uXyfF99t9ggx4xWUNrnTdviqHUJ6ZxkZPQZFc+mOiHp66TcfTOpRDbUeT8Z3LOf3UEf4zTq4bYzdvhIUCzGgs7CPtbk+IpX+ZZ/CpPI+HIusK9zjZf4fthlRWw5qPTj7UcEBUuA6l5oZ6Drj/iq56f9oGl9QLbat92Y94XwmO9lpwnyAVjJ+Wa4PIhNzb+Ycvi22mG2/LaR8PiubU7gfVS1BOewpz7hEuqHJ11XDt7CFBAmtlLCml4ynagY8TAA+HGcdwSDT86pPyT9vtro9MJPHWs1yv2T+0ZN5H6CvclDlyaymPJ5CZiR8wDuxz0BI5xnNdS3AAZpyZknAJyB8655qP2uabs8tUKIZFzlg7dsQAo3Z+rvJ5PyzVR9qWuJt/uStKaQK3UZKJb7J/vPNIV2QPtHv06dYmB7L7YIbRuNxmqlEZcEdCA2D5DdyceZA+VLKcY9saMJS6Ra7xrPXT6QmPbLdYkOjLapr3iulJ/ZTnH3pqsKj6imve8XbXdxbcPUQkuBI+7cgflWW9PatsLRa01eUTof/wBvmpSB9yV5QfuIPpScfUDPvfuGpLa5p6cThC1BXu6z6hWSj94EjzAFRnLI1eNotCMFrIiQZZuzGPB9oF8H+9jBf8XDUlAuupIjm4a494GMJRMtI2fMlKsj5/lTF5h1hzw3UbVYBHOQR2IPceopOuT+LyLs6l6XG1ZctA6+m3a/S9OajgswbrHGUhsna9jrgH0woEHBByK6IDXn/U7xi2SJqSNlq62aW02y+P8AaNq3EIX54wR8iRXc7NNTc7XDuCEFCZTCHkpUclIWkKAP416GOanFSPPnFwlQ+ooopxQooooAKKKKACk3ipKFFCdygMgefpSlYIzQBzON7WikyYtx0reWrlFH08eO34oT9/GByDkjvVG9o+u7he0W91jTM+2uwJSZMaXJSoEEdsbcY6d+1dd1foqDqVxmUX5EC5x+GZ8VW1xI8j+sPT+pzRZ9m13YwS5bYt9jpz9NBcMd8jzUkcE/IE/OgxjRUQpvEe/2C4fouW7GaebUtJcZdbWkLDboHJAyRnk/COM4IuEf2lwoK2o+qob1qdXwmQD40Z0+aXE/LoRkVzuTrK2NLcbu0e7W+Y0jhmYxuJIHCc8EeQyKZTLlOXDZN2W3EtclsreLCfG7ApSvckgZBODjqO1Npk05J7PQsC4w7lHTIt8pmSyro4y4Fp/EVQvbfql6waXTEhLKJVyUWQ4Dgobx8ZHrzj7z6Vymx2UbjK0lerhb5jWEr8ZKmwrPIzjsfLkenNbagvOpEXaNcNYRTMRFjux2JLCU7ApYI3kgbSoZzggHpxStUUTTEYC1SLFZlwgsFvez4bWSQ+lWSR+0QpBz647Ux1C6LBqmLdGQymWr6WZBSoHw3OUuJVjOAsEnGcp3EcYprCvv6FdmS7I+xskYAjutnc0rB2uI7ApJODngKxggnEj7JNLxNWapVHuaFuQmGFPOpCykq5AAz15JpFGm2VlPSVdEPcr7KvDItcCA2zHddSsMMpU664sZCcrVlROCRgYHPSpuxWXX5jJaiWaY/DHAYmR0qbx5BLnT7sH1r0fZNN2awteHZ7dGiA/WU0jClfNR5P3mpUjPempVQnJ3Z5hkQL7H1PdDfYKYEuewXUx0cJc+JJIb5OcYzjJPFNI7ce73VDL43W60sKffbBKfGcJHw5HI3KKEEjskkV6L1hpaFqm0mFLKm3UK8SPJR9dhwdFJNcCds90tFwvUG6jfc3pTOS2jh1J3EOJwOdx/PI60klXyKQfKojWXEZnsKNuhxoFxjHxo6oYUgu7eSjlR+LjckjnKSOSoYnLx7X51y0lGtSN8e4ugtTpqB/s/NA/WUOvlg465ENcb1abCtLEdhU+6Nnc44HylhhY6JTt5WR3OQOMDPWmelFw3Ly8vUNuitwLq26GXH0KbZQ6DuBQvI2jPwkhWBu5ox8lH5Bl4uXxLzpG5aKgwUQrLdGo7qgPGXPQWnXleqvq4HZIIA9Tk1bkR3XmQ9HR7wyejsch1B+9ORXOZGhdPBWHGrtGUQFAIdQ4CD0IykZHqK2Z0TYmFboeob3GUeMpjozjyyFiuafszduVFoe7BaidF9ylHgw5J4zjwF8/lUDruZb42mJ9uvkxDK3WD7rFXlToc4KCE9UDIAJOOCetQEfTVgZyqTOv89Q6bpCWR/wCo08YiWaGrfb7Bb2l/97JSqS5nz+kJSD8k0kXixu+Q8o5ciqiP0g3KGh4K5W7YZb/u2/8A7sBHT03bvzqRpeXMkzVhct9bqkjakq7DyAHArSMw7JebYjoK3XFbUpHc1zZZrJO0dOKPtwpjTVcVybpS22pjHjXa9IaR8kpxn5ZXXeIjDcaO0wwgIaaQEISOyQMAfhXJtGRTqPWzEmOsO2fTSFtNPp+rIkrzvUPMDJwfIJPeuuivVxR4wSPLyS5TbNqKxms1QQKKKKACig8Cq+rV1nb1E7YJMr3e4ICShDw2JeChkbFHg+WPMGgCwUVhJyTz/wAqzQBjFG0VmigBjdbRb7vFVGucNmUypJTtdQFYyMceR9RXDJ9tct10e0Td1rKFJ3WmZ3db3ZSg54KgRx6gp7jHoE9Kp3tL0l/pTYv7IS3doavGhPA4IWOdufI4H3gHtWpmNWU2zJWZcFmQ6XVLcQ24sZRkEhKuh4JB7dDXL3L7qKy3af7pKlvxWJLjSkyNzzaglRG1W7PGOtdK0lc/00uDMUjw5KJjTE1nbgtvBYycdgrkjyIUOwJjdFT3TbbnMafUgv3d/elK8BWQFcjp3700tkY/FOyBhQdM6zaUuNHNvuYTucYYIB9VJSeFp74GFD86zbtM6q01LVM0hckPuLG1SGVBDi0jnBbXwvn9Uqo1fpx6IpOp7C2W1xnQ5JbaRgNKzlLqQOAknqBwD6Hi7WuUxOMO6/C3CdSmYtSuEtIScuZ/dUlSfu9RWUvI7k1TRNezf2ns6lcbtF2ZVFvSQoKAT9G6U9cc5Sr9k+XB7DowUT/WvMumtMtXZudfJMh+IZMlRtzrKsLQoKJLpHdIOE46k5weK6dZNfzLbYp7GqI6nrtb45faUwPhnsjjxEH0z8XkMnAwQFofkiz671fC0jafeZP0spzKY0ZJ+J5fy/VHc/zriOoGNQRoMrVd7kLXcpJLDrCfhMNKgQ2R5EYIx9nd+sTjPuV11W6dVXq6vQJrzm62oaaKg2hJPxdQUpB4BGSSCcHFML0rWzVtlRZMo3S3uo2urbSl74QQrJ43p5SDk46Ujmm6TKKDStoaWC3s2phM6Wy2/cHEBbDTyApuOgjIWoHhSiMEA8AcnJIAWvq5d1gyHJDy5D7AEhPiHdwnAUB5Db2GB8I8qfOstveHMcfDEAxWXlPrGQhOwJ2jHVWUqAHU4+ZFflamabLiLVAShKkqb8WSsuLIIIPwjCBwfIkeZ61Nc3O60XftxhXll6Ngfbtke56KmlMaQ0l8WqYoONK3DkIJ6KCgpPOM7evatbXcEXNl5CojkKfFOJUJzOW+cbxnnbkgYOSCRzyKhdGa2YtOmjbJMaRLmNPn3NlrjcleMpJ5wAoZwASdx6danLNBuyb1J1RqhAYmuMFmHbwQClKklOVoySEJT0CuVEg0mbGmnzMxTaa4Dn7iDR9/5Vuwy4+6hhhC3HlEBKEpyT5Ule79atKLLCkN3a+dEw0Hcywrt4hHKlZ+wPyrz8WGWR66O/JljjWx03CfXGMpSQzFAyp95YbbH+JWBUXcdQQkQJNt0+5JuV0kjwXHrewpSW2z1ShZ+0ehUEkYziomCU3e6OT/AGhznm5Wcw4M5pxlhfzOAEoH6oxnuR3uDq55ifRHELp/Ytvg4/8AL4/Guv244N1bORTln+N0itWw63YtDNkgvxNPQW0kne8lt5ZP1lKxucyfQDGABTyJYbowlLj3tGnIf7iO3IdTn5qUnP4U6ACRhIAHXjis9aR+tn4RRejh5Y+t149oVsexCu9r1Eznhl5YaeI+Sgk/gT99dD0nq5m/F2JKiP227R0hT8CSMLSk9FJP2knzH4efLSARhWMetJXWRIhxmL5blFNzsig6jJ4djkgONq/ZBIPyUqq4fVOclGSI5fTcI8kzvic4560Uzs9wZutqiXCKT4MplLqM9QFAHB9e1FdlnIPD0NU72l6LZ1lZfBbKG7jHJXEeUOAe6SfI8fIgHtVnu1xYtVsl3CUVeBFZU65tGTtSMnA864xc/a7dr7IciaYahWtnOPfblKbQoDzAUcD5Dca0Cu6dv3tAtkiTa2Lsr32CcLtlwAWpSAOdhUDkADolQ45HFWy2e1rVLGEXjSL0gA/E5DQtPHywofnVbi2e2O3Nu73/AFizcrklaVhTNyZbShQORhalbsA9MJTjtVjfudukSXJCbnZmStRVsRcWAE58vjrUkJKTXSJpj236ZCCJsW5xXh1aWwCR+dN5Ht304gfQQLk7/gQn+KqTXOnNstf20SGHU7mleIh9tYzj4SdwPPlTC8Kk3K0yreXktJfbKMoZbTt7/ZSDjI5puDF91XTN3fbzGWtLUDTsl11Z2oSt8AqUegAAJp5I1/rJUZUl6x2mxxwnJXdJJ3f5BhRPpgVQbldJ8i0/oNiOpj3ZTXjKiupWhlKVDKkpRyDkA4PPX51u1ZX7lKjS4c1i7NRGyJCbj9GhCTnkkpwnjurkcc9KziNzHlhud2v0uTfGpUC2SHF4WqDCQVOKCgrLiVkjOQCCcnIzUhEt9yhxhHi6luMNjOfDhR2o4J8/gI5qMGorXBcDGmdOoud0UNinGG1BlOOydiUqc+ZwPQ1lMn2jSiNkSHaWz1DrLDBH3OZX+VGhXyvs01dbX0aemSndRX+Y42EDw5L29tQUtKSD8R7H+VNbTo9b2m4pdvVwZE1oOuRm0fQ7ScpHKhuPCSeOp9KeyNOX+4sLYvOqgpl3AUzGaWtKsEEZBCB1A86ds6dnwmkRWdZXqIhACUN+8+GkAcABJcGB6UBy1Vm8KDdobCGmrvEfYZbDbaZELG0DoMtkH8Saj7daLpA96M1tdxW8suNvMS0pLKz9pKFgDvgjOCDgjydTNKXkzI89/Vs9cljlh6VGUraPQ7zkfdSnu2sUrBa1JZ30/wDjQgkn/wDSf40AnT7HzT7tzLS3Yi7fI8NCTFfQWm0YASA0o/AUdMAHIyOOM1hhxUaQh1pWFtqCsj0OePw++oS5XHUlsciTL/DiyrRFdS64i2vIShbvPhqXgk5B6BQA4p7a7jAu6QLbKS671Mdadjw8/hz8XT7JPrivN9TgcZc4Hp+nzco8Zsq0iyPy7xPt8uW4xYrTIUQE4VtS4oqQlCe61DueAATnAqQiLjM5YtVjheEgZKXoiZbqvVS1pP8AwhI9O9Y1VNRab2p+S04tm4wGt7aTjc62sDk9vqEZ/aqvLYv2pGw+vw2YAUQ3vcRHjpI7JCiAojuRlXnmur5SSd0iCcYNqrZctPH9G6tfUxHTBdn2cvIQ214XhuIV8ewdUZDazx58cVLsMPS5KWWgpbzq8YPJJ8yfLzPlVEsUS42DV9lVc/ijOPBht9LocZW0v6NexYJB4WTgcjuBVjvNwlyJZ0pYFJXcJAKLhKCvgZbHK0BQ6Ac71em0d8yzYXkkvopiyrGnrZtdtRTrhcP9FNB5eedBRJuDXC3z9oJV9hoefU9fnP6S0lA0snxwtM27Y+KXjKGT3DWf/wCzz5YqBOkdOpSx+jZVyhS2APDnNHeHVD7ZRkKR/hPHFTUadqphhCHUWfUCgcB5uZ7vIUn9pK9uT9xPqaZzTjxxsRRalyyJljedU8yph8h5lX1mnkhxCs+aVAg/eKgHdH2xb5kWd9+w3AHKJEJavC3dt7ZPAP7JA9KwvU05pQQ77P8AUBcJ6IWVJPyIbOaeIuN+lR1LiaHfiLxhLl0nIbbSfNSCEqP3VOEMsXpjzniktoiVvvMzU2vUzTNsuy+WJSeIc8frBQ4Qo5HTjPZOa3kx3ozymZLam3EdUqH50xm6UmXC6NXHW2oYc1LSwf0fAUXMpH2E4AS2nsfTzNP5chyXJW+4BvWeiBgAdAAOwAAAHpUfVLGvw9lvTSm/xdCNN7y+mLpe+SFKxmIGE+qnFpH8AqnGQD51XvaJMTEtFugcKdlOmU6nkZbSSlAPzPiH7qn6aPLIinqZcYM7p7OoS4Gh7JGezvTEQpQIxgqG7H3bsUVAezj2mwNVsrizG24FwYb3qbKvo1pyBlJPTqOD50V62jyi83KBGucJ2FOZS9GeTtcbVnCh5VWF+y/Ra/8AsFgfurWP51bHn22GluvuIbbQCpa1qACQO5J6VQrn7Y9IwZK47ciRMWg4KozO5JPoTjNaA7X7J9Fq/wCyNv7r7g/nTdXsf0WrP+rnk58pTn9aSi+12ySoylsWu9LfBwiOiGVKX8iDj86Zztbatngi22eDZ2SeHrm/vcx5htHIPoc0UzLSKpPsV39nk1UNTcm6aZlOFTTrLe92K557R3xwRwFAdlDiQVJhoYbkquEJMdwZS6t9KB8iFYIPoQD6UhLjXO5KKr7qm6zt3VmGoRWPyySP8I+dREhlMR2UjTVot3vEVH0rrxLju5ScjaVEnOCOcgHOPPDq0SlwkzWHKtloLi4l0lToilrfUxHtzilLUeyXVJSOvcggY705F3iXNlC76mWtsHc3akRH/d28HguK27nl/PCR2BHAi5Wp2oEFJiXyXIlvOJQ4p11W5oH6ythG1OOmAOPXFW6Fc1TF+DBuJfWCBhD+5XkOh78UU2DfHwNVakjqSWxImoZP+ybhvoQB+6lAGPuobudswNsot+e6HISB8z4ePzp7AuqLm4tm13lEqQhRQuOl8pcyODtSrG7p1TmlvfJzaykyZSFJOCCtQKT8s8Uyv7EdeURrdxtTqgG7zbSVcAe9JSevkSDmq27p+03D2hXGNcErKXIwktJaWEode8NK3ElQHqs/D3FWi4RYl0BFzhRpZ6b3mhv/AM4wofcagZumrdbWH7japtxtTsRpbyS074qEkA4ABwpOSQOqutK0/I0JR6TJJqxW+Gg/oeRc7Wf/AMaWVNqPmULBB/EUtD/SzbzqLlKhzWdo8J9Mbw3Sf2gOM/5vnUTY3NYP2uPOct0G4IfR4iGg4GJKkZwFBIwk5wcZSSfvp9atS2uTMDD7q7ZObV8UW4Dw8KHIG7GOv6237q3QSjN6G14XHumtIWnVYdiW4mTcTnIdcSnPh/ujhPzUr0p/ebXbr04V3KO37wpRIdaIbdT8iOv3g1WtDwJ8O/Xdy7MrZlGOFK3/AGgt1OVJPRST5jI5qVutjkzdQW+5IlJQ1Hxvb5zwrJx8+nyoW0E9NJEVftP3kvQnlvLv8GErIjucP+HnJSe6hx1BPyGcUyuV+trjgeDkuc8tACGmWxHSwjsggpV0P2Ujb3ySeL/uKCF5CSnkkH881A32K9b9TQrhY0D9OvlQfgoGC80oHc44Bjw+DyTj9bjBKkyY0Vw5pdFOul0tMuwupjOyW5XjtrTHeTnbgKCiFp4PUdQk/OrnbtANxo0edar7LiXBxPipdaSFNbF4UlOOFHgpyeefs+cLq2JHuouCWH/FeghTsd9St5fZAG9JVgZxypJI6A1cLLqSxsaatK7leIsZ9MJAcaUFqX8OUj4Ug9QkVzyk+PwOlJc/mRUmddLIthWr4TEmA6vwxdrbgLSr9tOAD34UlJPODUrOjeAEKbebkxX0hyO+39R5B7jy9R2NVvVmuo93hPWHTkB6UZmG1vPNZWsA5AbbGTnIHxHnyAp/pmFNs+mDbbo8kuqk+O1HSvf4CdpCgT0BJ2nAJ6c4qGbFH2+T0y2HJLnS2h+064yD4LjrWeuxZTn8K0JKjlfxHzVyfxo74HWlmYrjvALSCU7h4rqUEpHUgKIJAweQD0rgScujtbjHsR8kk/KlGY7zyStttRbGdzh+FCfPKugqpydZhb5iWSAZT7iw2066chSicDDYAzz03H5jtUdeYV5lsxkz72qY4/KSx7q04pSEKIB4P1OMjpxXXj9I3Tm6Oafql1FWTdw1VLhQVzbTZlusJVsFwltktZPQoR0PzVn5CkYAY1DPGoL9DSr3h5tqLFC8MpZaThasDkpASABwMk9cGmGpXSuCpuMVLEiQmLHSPtIRg4A7c+EfvqQCG4zrrLZBbt8B5oKHfaysEj95xalf4q6o8YRXFdnO05SfJ9FS0vaLje5641q3h5LJcOw4O0FIP5kUV03/AKOFs8SfeLkpH920iOhf7x3KH/CmirnMJ6nOskTvfddWV64WzaFtsw1FUeMrg5WhJ+LHT4zjyJHFINe0Cz7QkTZscAYDaY+xKceQSoAfcK9B4GelQ920rYLsFm42eC+tf1lrYTvP+Ic/nTWLKKfZyy33li7xVvwJzshpCw24FbklJIyMg+YB/A1ut6MyGzJlx43iKCGvGc2eIrH1Qen44A4yRkVXnWoehNc3q0XFZiWqWkPRFhtTgQnO5HA5OAVo+Y++rf7NbLbtYxrlfLzAbfjPLMSJHe58JlJCif3irBJHfpxxTctE/a3/AKDVba0YK0KTnuoEVVdQwY7V6h3BxyZFbUgpdlRM5Kk42g4HHfn0xURGlykXecxpsORERpTqi4qQtMdhgKwjcM4PfqCSSAATUq7q96zktXoN3F1wFbbkf+zPN89HE7SnB5IwM4HbNHNPQLC47RiLp6UiLH92VbVKbc8VMlxhRW8CDwsEZ5CvyqxadjvRbg2JLFuZYcHhqMVspVhXwk5IHYmmdt1LaZ7e+U4qzuAZ8OeVbV+ZQ4E8/IgH59nsOdBuRcagzoslXIKGnRuPyScKP3CmVCNT+ik6b0bBuH6Yj3GVLjTbbLS19ClKsJO4ZIODwUjv9oVbI7GprY0hDF1gagiIGBHuOWXkjyS4o/D/AJ8elR2qrLdWL6vUdg8RE9RCpEbZ8SlYAJSD9YKxkoPI7ZHSXsdyTeWVKEVyFPaQS/EWhSSAOq2yeSjzHVPfjmlSKSk6tbF4kxqWpxp2JLts5CCsxJieHEjqppwcLAHJ7455AOMXOI1NZttrkKUlu6SFrfCTz7swN6wPVSto+6lyoxwlJV4KXDhIUoI3n5HrWspt4X/TvwEFEW4Egp7EDkef1q1iQpytIUkO+O6XFJQjPRKU4SgYwAAOgAAGPIVBakuFkkLZt9+CZLyiG0Ap3OtAnjCh8SR6cj9k1NITvaLjakOICtu5tYWAfI46H0NJPwmXFoflR2t7fKHXgkbfko02mJFtPZBRrJqCwrP+iVyVKjqPxWyWAoK56BKvhUeO21XlzT7Tepm9RBxqNZG03FhG95pc5TbWAeVJSEqWfUZ4peZe7RBYcfk3SL9HzsYeQ66o+SUpV1+ZAHnVEm6ohK11C1DFhSYgbfafkpSsbniFZWoAABO4ZyMkZJ55NTeui0U5L5It+qX7rHscyazco0IspSpLMGMUk5WlP96slYOFdsdKg419hMWGNBs8NydOfjJVLYZQv6R7Jyp5Y+NYHGEAhIPJ54qSuqrlf7cpic/CsLExSfdYCo63XnE53JU4sAqQCQnBA5/VCeaqceNeJL72nmbhHaiW4OqfdaUUskJUcqUpIyvk7RkE8gCkbTKwjJdoeN3SZb2Xf03p95pt1t1pDqW3GSne2pB+vkEfFnHBz3p9o2w2iZYWrlLgLmyFPuMqS48oNo27SBtTg9FZ+tUSpu62lMGLb5rUp+avawhtlQcQdwSMFQBwVcAcj4TUhbbexZFyFqu05UWIN7y4chTCHFdAEYyVFSuAeMj4ugNTkvjSdWWV8raui4rdj2qKd67XZo7icYShDKnE8fZSC4sdu49ai499s0lzwYk5UqQSA2w1GXudPQJBPA69TjHNVaDHcnFV9vYXOlTHD4KHiVbwOCtXdQyNqR3IV5YM3JWj3yXJKGiu3x02xK20JTveXuLuMADCElaB6YPeoPDB6k7LRyzVOKSsdXC9TrZaFLdskdM115LER0XBmSA4cH4mkk846Z4yRkGo39Dh1NxVKccm3p11uMiY48oYfcXt2pA68BfXsk8CtwnZJYdOC3amQ6ARwZb3KBj9lICv/Lx3p5aHTFuFtSlStsFh67vnPRW3YwD/AMJH+9NVhUapUTkm07d7FrkptF3ZixHSYNqZk+AknIAQ2lhCx6qWSonuai46UhdlGMYdmSR8m2Rz/wAFbNqKYlydUMLRGjR93q4pT6v4j8KZXm6foq8W6GxFEuRGhPMuNEE/SSErG3A6kBacjzyKKcpfoM2ox/X/AGFW4rki929lpsrTbYQlOJHTxFnKfl9ZsZPTbk8Cmrzi7i7+gtOsquVyl/RuvN/VSnIJSjzHAys8Y6DHNTH+il3ESRN1bfWLOzcyHpENKCqU7tztSWgAAMEnBOBxkeU37B4MN3WF6nW1Ej3GOwGmFPkbzuV1VjjJ2k4HT7qpxV/kRc5V+Z0n2Y6QOj9NiDIcbdmOuF2QtscbiAAkHuAB1oq3DpRTkzNYPIrNFAHO/bFoheqrKiTbmgq6QsqbT0LyD1R8+49fnU/p7Tzll0VGscSR7vIRELfvCU7tjqgSpYHGcKJI57CrLRQB5e1CJeiGRZpDLwnNurdD+z6F9RJ2vBROVkJwACBg5PmDGWiCbeBdbmB4zg8VpTw3JRnnxDn6yj2HyJ7V6I9pthTqDSMxjwA8+wBIZR0JUjkgHqMjI48685WeRbGLjGlRnlJ8B0O+5T1ZbJGei09xng7Rg9jSyWh4PeyxralynW4i/FfmqKlFEhe73dP1ik54ScAqWe3Q/VpktLTr7arEuNHXEc+mvKWygbiPqNJAyo9TuxuPbaOszG09dr7bJSdPRAhl1QEoqnNOyFtZGUISMYHclWN20DgcHN9sUizRQ4mz3lyJHQrZG9zKQ2OpLjiSoc9Soc/IYxNKSVrsq3GTp9ES27Ktslp6yXW6PXJ51KGG5QQ4l/BypSkkkJSMZ5Kh68HDe7qmxJUdcW/3idfHFJWgpUSlXGSpPxFQB+zkDIycAUnZZ8RmFNuj0uKueWV7mHk4IPRtCEnhSeQo884wRjOXkNlVstXvEp8vXa8Nh59wrClNsK5Cc9dy8bj6ADuabk0tiKCk6j5GUex+NKUu7uG53R5R+hS4SlKj+usHKj6JIA6lXBFbRoUSZcHQ1IlpsMJKUycSSpLrhz9EzkDAVjHOeElR4wKw46686q1QHAh5aD75JPCY7XdOfl1xyeEjqQXr7ke2WhMlTWIMcluHHcHMl0gFSlefYrPltR0wAqlKr+yjhHx0hnNjuRr3Dt+l0rt01yPumFuQsIQFAqwsqJwEt4JPbJ7isi32pta5N3el3NLXK3X3VNtkc8AcrVk9OUE+Qxwuhh20Q3XbrIS1OuH00t57IWQo7w2B9Y84UrAxnAzlJpC0PRrpPW+HGBFgYVFivuoQZL6uAtQUQMDBUR2ACe+a1yldLoTjFK/LE2bW03OMmRCbakOke725tJUlgcbd+clSumE8knk+RsD0nw4zbr5RKdhuqbjFxIWPeOPFWOykoG1Ceo3EnnikGfGiu7WHm13qTvLR8VLgiIAJckOFJODjO0dc5PHw5Zhv3lyPFgoPhNNhphKiB8IyoqUegydy1HoMnnAqcpSq/LLRhF6XS7NJk96FDlXZ11a5S1lthxasqU6RlS899oOfQlHrW0aMizWVEN1XhvPBMq4uEfVA5Q3/AIQdxHdSgPsit4cRV7vCn4Ud6ba7I2lLYaZUtMh4nIJAHCVKyok/YR5kCq/fbg5PmCA0+lanHgXnVLAS46T3V02gnr5knpjDKGlESWS25/2Jayrefcdu4aX4z/8AZLc0kZUlONqlD1wdoPdS1HrWs1kXW7M6fivBMCGVPXCQ3gp3JH0ih5hI+BPmTx9bmRmKRaETnmpUZtESKtiCUSm1LUrhCVJCVE5O5a89iSfKo3S8S9RY0qMdOXV6LMLalPR4bhcRtJKccYUnnJTxkhJyMVqt2xZNKo/3JFyeiOJN3DYaahoCYrXUIVja0keeMFX+AnzrKYiYLMC1SSUpitGRPx9YLUPEd+9KEpR+8k+db3Gy3GXtiWiMsPWiQHZjVxLbO91eC2gArKV4Qg8Z+0rzNaq/TM0yDPssK3JU6BMmynXdiwVhRSkFZ3biOduTj9Ws4PjTGeRcrX1ozI8V1MWI7hEiSsyZQHAQ47ghPySjYPSkoV3tCo10my5iEJkSQlUVpRDy47QHhNo4wkKVyST8OxJ9Di5yoq5L65dztyBKWsvSGH3H1pCid+xBSkgnJA3E4B+RpkLrEi3BT+l7MyyhKsMvOt71ADorLpWArv8AABWrTbfkG26UfBKxoOo0RJs+S/ZLW3NAnNMydqnWwhCinw0YUpPwZxkdMU2bSzp6Jbrit9StQzmjMeklzc4yFk7QkdlEfEVdeR05zFtxLvqjUDTD8gzJkhZcdQh4J+BIyoqWenwjAzwPlSlxkPSbhKft9phwWnF5baQoEITxgcDnpWyehYR+WxpeJcp+M+6reAR8bjysrVn0/rXfvYrGiN6BgSIsJqM5I3l5SCSXVJWpG4k887enQdsVwW2W2ZftRQLDIkttJmup+mSjOwc9vu/GvUOmrNH0/ZIlqhlamIyNiVOEFR5JJOOOpNNBUhc0rkSlFFFOSCiiigAooooA1IzXn/2v6Bt2n5TV8hNvJt8l5SZLSD/dOEEpKf2Sc8fhXoKo6/WaHfrXIttxRvjSE7VgHBHOQQfMEA0AeT4rUAkKjTnmVHokObT/AO/yqQZa8L41zpDiOig49lJB8+alNa+zqPpS5ONy7i4iA80VwpS2chbgPxNLx9VWMkHocduoqiIFuThSpwWkdQCBUZRp9nTCd/yombQlx+1y48OwR7l+jXi+ZTaUqWlpXVK0jlaR1z9k98VmfqhMkNsxJV0szCUgGJHlOeAk9ylGfhycnHTmkLbeZ1jlon6fSY/weC6XUDwnUKI+FQV1HqaVvES+WqaY13sqWntoWlGQQEnpg5PFa26tCqKTpiMRyyxQVwL3dYTqwA6ptY+PnPbacZAODUpMuukX2orUtN1uq28lyXKmrS7z0SgAKSE9T5k96hDJl9rSkepx/Ssh65n6luaA7c/86Xkx/bj/AImSy71pVEsyYulZVwf3biqdOcc3K8zgDP300i2aQk3O5P6cbdgsPDxIy5XhORwvBRwCFEYUOcUyceuAQPHkxY6fIEE05Ykafkx7g5e5VxkXFTLfucltGBuCSClQz9UYTg/wp4ydEpwSY+ts+3QnXFJtsy3JdQW3fAPihaDg7VJWFJUMgHsemORTyXdNNTIjkRd2u0VtzhSGYLKAoZHCiMKUOO5PIqtNtMLH9muzycdAtXOPvxWVNSkj4bs2r9/H/Ol5b2V466JVFu0GG/ivt6So9cRGiM/56G16FthC2Wbhen+f+uDwWh80o+JX+YVD75YOFXGEn1wM/wAK2Ssg5cvKB6NgCt5MThH/AD/0fxby1EkF+y2oxXFHhbDSipH7q1FRT8xg+tbx3LterjHjyrg1BQ86AqRKfzsHdRJPbr2qNWIS+Xbm6sd/pB/Ss25Onw88mS1LluLZWiK20cbnzgIycggDv1rFtjS0tUPJ8eG20HE3uRLuD0lwvpkJcQl1IJDbqV5OdwOep6/i09yUFH/VyV5+0uRkH+dTmqdSTJTVstGorJ7m/a2DHKAgjIO3B2n6vCR0JB5xioPFuUD4fvIH6rfiCid2GNfEWS080MhuDHx3AJI++mkqQyrKX5rshQ+wwnA/H/5pQMxhy3bpL57FwHH5mpG12q63O4QrXFhsxv0kpSARgrQ2kjes+SR8XJ64NZFWxpypGtgBt1llXWDd48ORNUqGIqglxws4BWoknKATgZ78+lM35LwSf9YxAcdgAf41J3pKkTfd48a3yo8RAjsyI7IY8VKSRvUk5+I9zUPIdlLfahtW5pDz5CGx8KiSTgY7VtqUjEnCN/8AJ0v2AWS23KRNvkpan7pDdCG21fVaSpPC/Un4gOwwa7qBiufexzRUzSFnlm6bEzpjiVLbQsKDaUghIyOCeVHjzroVWOZuwooooMCiiigAooooAKKKKAInU1gg6kssm13FG5l5OAodW1fZUn1B/oeK8o6jsFx0lf12+cna82dzbiR8LqD0UnzB/qO1exKq+t9E2rWUJDNxQtDzIPgSWiAtsnt5EcDg/lQanTs87OFx5pSPd1YWMEOKCf4Z/Cnb78B3TDJmagnovMN3wTFeX4ra2T0U3kZA6ZGexpXV+k73oeQ0zLksvW+QopYmJBIB/VI6g/jTCx3aHp67Jk3GOzeW3kluRHdQlWUkdU5BwR2qMY8W0zplNSSaIpU5sHBujx/dYApB2REc/vZ0xfptA/nUpMlQIspxsW+Q0gKJbQ6wEr2ds+uKbC684jQFEj9nH8BWW+qB9bY1YERJyxCkvr/8Tp+VT+nXFNT2lXeyC4RHmHYzUNhsKcQcbwpI8wc/duqM8a7P/UYSyk/aV/z/AKU6s7S7fdosty9+5T0PN+FIVhQaypKSSFdQEqUeeMCtUtiyjrSGJVaQAJEdTagOikKHP3f++aNtjI+yPvXUldIN2hz5McTYsrY6oeIhI2ODP1hgYwaj3I9wV9eNCWf3R/OltX3+4+2rr9hNQsY6En5bqwHrK30aUr/CT/E1sGZqD/8ATYqvkkf1pZDk5P1bW0PkAK3X3+4K/qv0EUzIhOIdtLp/c/8AmpqxQr7cH4kKP7va2Lg8otyFIAIMceJnPKgBweMZPyqPW5cloyoR46f1lK3EfyrBs6JUN5839l55hTaW2t2SorClLwM8BOBzjBJx2rYULkTev+h5PnXyfLclTno815w/E+o7SroB5dgOMUh41zA5jMny+kpn7ldm/hblhQ7ZV/UUGHeFghUoY9HCP4CkpXtoom0qSY7YZu9xktxkLiRPEVjxHHkoSkdyVE8AAGm7KYseGpyfKujF1Wse7PJG1pUcg5Vk/EcnIGMD58gPYWjZct6EZM1ge8NuSXErKj4MZHVxZxwCfhHcn5jLu/XKZd5xect0dLSUJbYZ8TIYbSMBAyOwp9RWiW5yK+68tlhSmrsXFJGUoxkn8a6V7H/Z3KnXBnUN+RLjtx3G34SVYHjkHduOedo+HyzmqvoHSLuurutlIjxIcMoXIUls5UCrG0EdyAa9RNoS2lKUJCUpGAkDAA8qpFUSnK2bBIGPSs0UUwgUUUUAFFFFABRRRQAUUUUAFFFFAEFrLTUTVlietU0lsL+Jt1IyW1joof08q816r03dNDy1wLgy08zISfAkpB2uDvg9iO6T0r1jVf1zpyPqnTsu2PJT4i0bmHFD+6cH1VfjwfMEisas1Nro83TrjNlWxh6bqJBnxsMCI+0d3hAfCpLiQQoduefmKihNeUAF3NlA/YbUf5VpAWuzXlUe6wmFlBUw+xMaUsN9icAhQKevBHT1pw97i08ttpducSkkJc2OALHmMjPPrSSivorjk3qxsqUzuHi3GU76No2/xpa37ZMgM2+2F9576MKkLyMq4znoOvXPFbpfQnhuRbkeobP86HJKdp8a55TjgR0Y5+dKvyHa12P72izMzEGzm5wWFtpKmnUkhLg4Xg85GR1z3piJiE9Li8rHmxn+VOZ11tuFItM65JaQ+rwWJaQttLSkpJx8RIO8K+YIPByKRbugI5dh/itP8QaJJ30GOSrsRXcc9Jr3+GMKT97K+siesfsNJR/WnZug7PQx671n+Ca0XdgB/wBbZB822lK/iaVX9DOv6hBthT6wVQ31Jzy5JkbUj5k4AraazbkraZkQpNtlJTueClFSVFXxJwCMpG1SQBz0yTTZ6Yw54hfEiQ4UfRFSghKFZB3bedwxkY46+mKkHr4u4OOPzww+88suLJyjk8ntj8PSqO0iSpyEW24uPo7s6B5FzH8aHUsNpKzdnlAdkKBJ9BzQXYg+Mwo2P98n+GKZOzBHnsSYjUZJYUlaUFKXEkg5+IEYV8jWKNsaUqRMyUw7baWkTjNF5cJU8VeI2Wm8Dw2/ixnP1ieR9XHSltGadla3vAtkR16Ky22VyJC1F0IT24yOp4xVl9nmi7nr26/pzUynl2vxC6pSlYMpeeUp8k5HJHlgeY73abLbLMypm0wI8NCjlQYbCc/Pz6n8TVOKsjy1SInQmjoOjbT7lEUp55xW+RIWnBdV247ADoP61ZhjyrNFaKFFFFABRRRQAUUUUAFFFFABRRRQAUUUUAFYPWiigCEvFktFwZK59rgyl4J3Px0LP4kVybUdjtDLqwzaoLYz9mMgfyoooZiKi3b4ReAMOPjPTwk/0rquitN2F+Mlb1ktrixyFLiNk/mKKKmULJrOzWt3Sr6XbbDWllBU2FR0EIOOo44ry7cWm0SFBDaEjyCQKKKeXQiI10AHgUtbkhcxtKwFDPQjNFFBp6d0vpfTztgjLdsNrWpaBuUqG2Sr58c0yvOmNPNu4bsVrQP2YbY/lRRTIXyP7XpTTa2AV6ftKj5mE2f/AE1MMabsLOPBsltb5H1IjY7/ACoorDPJNxmm2Gg0w2httJIShCQAPkBSpoooGM0UUUAFFFFABRRRQB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8288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6388" name="Picture 4" descr="http://www.loavesandfishesmin.org/Loaves_and_Fishes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286500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Byington" pitchFamily="2" charset="0"/>
              </a:rPr>
              <a:t>… amazing cures or events used by Jesus to show people the power and love of God.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latin typeface="Byington" pitchFamily="2" charset="0"/>
              </a:rPr>
              <a:t>… in table-fellowship …</a:t>
            </a:r>
            <a:endParaRPr lang="en-IE" sz="4000" b="1" dirty="0">
              <a:latin typeface="Byington" pitchFamily="2" charset="0"/>
            </a:endParaRPr>
          </a:p>
        </p:txBody>
      </p:sp>
      <p:pic>
        <p:nvPicPr>
          <p:cNvPr id="15362" name="Picture 2" descr="http://schoolnet.gov.mt/davinci_lastsupper/images/pa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87624" y="1291547"/>
            <a:ext cx="6768752" cy="40816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571237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latin typeface="Byington" pitchFamily="2" charset="0"/>
              </a:rPr>
              <a:t>… Jesus shared meals with all kinds of people to show the Kingdom of God is open to everyone.</a:t>
            </a:r>
            <a:endParaRPr lang="en-IE" sz="28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latin typeface="Byington" pitchFamily="2" charset="0"/>
              </a:rPr>
              <a:t>… in discipleship …</a:t>
            </a:r>
            <a:endParaRPr lang="en-IE" sz="4000" b="1" dirty="0">
              <a:latin typeface="Byington" pitchFamily="2" charset="0"/>
            </a:endParaRPr>
          </a:p>
        </p:txBody>
      </p:sp>
      <p:pic>
        <p:nvPicPr>
          <p:cNvPr id="14338" name="Picture 2" descr="http://3.bp.blogspot.com/_80nLxqt2FSY/Rcn5knHdQ2I/AAAAAAAAAS8/bvivfIHUtYg/s320/discip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12568" cy="3834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509681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dirty="0" smtClean="0">
                <a:latin typeface="Byington" pitchFamily="2" charset="0"/>
              </a:rPr>
              <a:t>… Jesus chose twelve disciples to follow him and learn about living in the Kingdom of God.</a:t>
            </a:r>
            <a:endParaRPr lang="en-IE" sz="30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vocations.ca/Images/Questions/christina_pri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824536" cy="36874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Vocation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628800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a way of life that a person feels God is calling him/her to follow.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768" y="188640"/>
            <a:ext cx="4377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1: 	The Context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zioneocon.blogspot.com/map-middle-ea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439860" cy="4723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hymangosteen.com/nwsmedia/why/charity.jpg"/>
          <p:cNvPicPr>
            <a:picLocks noChangeAspect="1" noChangeArrowheads="1"/>
          </p:cNvPicPr>
          <p:nvPr/>
        </p:nvPicPr>
        <p:blipFill>
          <a:blip r:embed="rId2" cstate="print"/>
          <a:srcRect b="8290"/>
          <a:stretch>
            <a:fillRect/>
          </a:stretch>
        </p:blipFill>
        <p:spPr bwMode="auto">
          <a:xfrm>
            <a:off x="4139952" y="1484784"/>
            <a:ext cx="4598774" cy="40324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3600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Mission…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sz="3200" dirty="0" smtClean="0">
                <a:latin typeface="Byington" pitchFamily="2" charset="0"/>
              </a:rPr>
              <a:t>… the specific work carried out by members of a Christian community today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4: The Death and resurrection of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jesus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ttp://farm4.static.flickr.com/3121/2909265547_886e7c49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5047982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Conflict With Authority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49289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a clash or struggle with powerful people or organisations.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Sacrifice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11266" name="Picture 2" descr="http://fineartamerica.com/images-medium/the-sacrifice-mats-eriks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715000" cy="40100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44522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something of value (a life, for example) offered up to God.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Martyrdom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24" y="1127646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Byington" pitchFamily="2" charset="0"/>
              </a:rPr>
              <a:t>… the suffering and death of a person who dies for their beliefs or a special cause.</a:t>
            </a:r>
            <a:endParaRPr lang="en-IE" sz="3200" dirty="0">
              <a:latin typeface="Byington" pitchFamily="2" charset="0"/>
            </a:endParaRPr>
          </a:p>
        </p:txBody>
      </p:sp>
      <p:pic>
        <p:nvPicPr>
          <p:cNvPr id="10242" name="Picture 2" descr="http://upload.wikimedia.org/wikipedia/commons/4/46/Solimena,_Francesco_-_The_Martyrdom_of_Sts_Placidus_and_Flavia_-_1697-170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534275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urell.ie/Famine%20Memorial%20Dub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762500" cy="3571875"/>
          </a:xfrm>
          <a:prstGeom prst="rect">
            <a:avLst/>
          </a:prstGeom>
          <a:noFill/>
        </p:spPr>
      </p:pic>
      <p:pic>
        <p:nvPicPr>
          <p:cNvPr id="9220" name="Picture 4" descr="http://www.pierhousebnbwestport.com/images/famine_memorial.jpg"/>
          <p:cNvPicPr>
            <a:picLocks noChangeAspect="1" noChangeArrowheads="1"/>
          </p:cNvPicPr>
          <p:nvPr/>
        </p:nvPicPr>
        <p:blipFill>
          <a:blip r:embed="rId3" cstate="print"/>
          <a:srcRect l="20894" r="12624"/>
          <a:stretch>
            <a:fillRect/>
          </a:stretch>
        </p:blipFill>
        <p:spPr bwMode="auto">
          <a:xfrm>
            <a:off x="5508104" y="2132856"/>
            <a:ext cx="2918879" cy="2636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Memorial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37321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latin typeface="Byington" pitchFamily="2" charset="0"/>
              </a:rPr>
              <a:t>… a formal event or occasion to remember and re-live something important.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Passover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8194" name="Picture 2" descr="http://www.johnpratt.com/items/docs/lds/meridian/2007/images/pass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192688" cy="40845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44522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Byington" pitchFamily="2" charset="0"/>
              </a:rPr>
              <a:t>… a Jewish festival celebrating the Exodus of the Jewish people from slavery in Egypt.</a:t>
            </a:r>
            <a:endParaRPr lang="en-IE" sz="28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iblica.frih.org/site/wp-content/uploads/2009/12/eucharis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337670" cy="43376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Eucharist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latin typeface="Byington" pitchFamily="2" charset="0"/>
              </a:rPr>
              <a:t>… a service of thanksgiving for Christ’s sacrifice. </a:t>
            </a:r>
          </a:p>
          <a:p>
            <a:r>
              <a:rPr lang="en-IE" sz="4000" dirty="0" smtClean="0">
                <a:latin typeface="Byington" pitchFamily="2" charset="0"/>
              </a:rPr>
              <a:t>We celebrate this at the weekly Mass on Sunday.</a:t>
            </a:r>
            <a:endParaRPr lang="en-IE" sz="40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urnbacktogod.com/wp-content/uploads/2009/04/jesus-resurrection-e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4104456" cy="4104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u="sng" dirty="0" smtClean="0">
                <a:latin typeface="Byington" pitchFamily="2" charset="0"/>
              </a:rPr>
              <a:t>Resurrection</a:t>
            </a:r>
            <a:endParaRPr lang="en-IE" sz="4000" u="sng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524848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the central Christian belief that Jesus rose from the dead three days after he was crucified.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Transformation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5122" name="Picture 2" descr="http://www.product-reviews.net/wp-content/userimages/2007/07/transformers-movie-leader-optimus-pr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611216" cy="4611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latin typeface="Byington" pitchFamily="2" charset="0"/>
              </a:rPr>
              <a:t>… a complete change in the appearance and nature of a person or thing.</a:t>
            </a:r>
            <a:endParaRPr lang="en-IE" sz="40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Presence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4098" name="Picture 2" descr="http://wholesomeresources.com/images/Power%20of%20Presence%20Photo%20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096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7332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latin typeface="Byington" pitchFamily="2" charset="0"/>
              </a:rPr>
              <a:t>… the fact that a person exists and is truly present here and now.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_gRwGMEfRWkY/SwLYNkPdouI/AAAAAAAAAew/P_4-GifsR3g/s1600/holy-lan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343275" cy="531495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u="sng" dirty="0" smtClean="0">
                <a:latin typeface="Byington" pitchFamily="2" charset="0"/>
              </a:rPr>
              <a:t>The Holy Land</a:t>
            </a:r>
          </a:p>
          <a:p>
            <a:endParaRPr lang="en-IE" sz="3600" dirty="0">
              <a:latin typeface="Byington" pitchFamily="2" charset="0"/>
            </a:endParaRPr>
          </a:p>
          <a:p>
            <a:r>
              <a:rPr lang="en-IE" sz="3600" dirty="0" smtClean="0">
                <a:latin typeface="Byington" pitchFamily="2" charset="0"/>
              </a:rPr>
              <a:t>A name for Palestine, the country where Jesus was born.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88640"/>
            <a:ext cx="484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5: Faith in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Pentecost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3074" name="Picture 2" descr="http://www.tmin.org/artwork/pentecost_bc2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668015" cy="45346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484784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the day the apostles received the Holy Spirit and began to spread the message of Jesus.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Missionary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49154" name="Picture 2" descr="http://www.rise-worldwide.com/wp/wp-content/uploads/2009/10/mission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6984776" cy="4176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5172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latin typeface="Byington" pitchFamily="2" charset="0"/>
              </a:rPr>
              <a:t>… one who is sent on a journey to spread the Gospel by preaching, or by example.</a:t>
            </a:r>
            <a:endParaRPr lang="en-IE" sz="28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People of God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48130" name="Picture 2" descr="http://www.stpauls-anglican.ca/images/Congreg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5154149" cy="38656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557367"/>
            <a:ext cx="3096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Byington" pitchFamily="2" charset="0"/>
              </a:rPr>
              <a:t>… Christian communities, past and present, who share the same faith, worship and way of life.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Son of Man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47106" name="Picture 2" descr="http://t3.gstatic.com/images?q=tbn:iFzz92peuxCr5M:http://i11.photobucket.com/albums/a196/hotwax123/laughing-jesus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721618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2140401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latin typeface="Byington" pitchFamily="2" charset="0"/>
              </a:rPr>
              <a:t>… a title that shows the human nature of Jesus.</a:t>
            </a:r>
            <a:endParaRPr lang="en-IE" sz="44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Son of God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46082" name="AutoShape 2" descr="data:image/jpeg;base64,/9j/4AAQSkZJRgABAQAAAQABAAD/2wBDAAkGBwgHBgkIBwgKCgkLDRYPDQwMDRsUFRAWIB0iIiAdHx8kKDQsJCYxJx8fLT0tMTU3Ojo6Iys/RD84QzQ5Ojf/2wBDAQoKCg0MDRoPDxo3JR8lNzc3Nzc3Nzc3Nzc3Nzc3Nzc3Nzc3Nzc3Nzc3Nzc3Nzc3Nzc3Nzc3Nzc3Nzc3Nzc3Nzf/wAARCACnAN8DASIAAhEBAxEB/8QAGwAAAgIDAQAAAAAAAAAAAAAAAwQCBQAGBwH/xAA6EAACAQMDAgQEBAYBBAIDAAABAgMABBESITEFQRMiUWEGcYGRFDKhsSNCwdHh8FIHM2LxFVNyc4L/xAAaAQADAQEBAQAAAAAAAAAAAAABAgMABAUG/8QAIBEAAgIDAAMBAQEAAAAAAAAAAAECEQMSIQQxQRMiI//aAAwDAQACEQMRAD8AsIiiyllJ0KfLnv6fX/NEI/hnTv8AQe/+KVy2nSeD5uOaPDqbCAjGcYzz/uO1fStHmpkrfGkNscnGMZzTEOhZE04YLnUdRGefbmlZfIcY3wOeQe/65H0pspjZgSqkABhsaSQSbrGysNI8r8Z3OP8ATQ9RJy25OeckYzx+1TMYDgAg4yTvvj0+dSIVlKKp2Ibc7nNL6CJyfzA43PGKDuTv249qcYasHTzUdIJA0/5qqlQh5EM9s09bpvuMVGCMHG1WEEK9+KlOfB0g1umMGrK3GTScQ3q0sY0fGoZ+VcGWVF4oOjYUVItmmPw6acigNFhwAa5tky1MgW2pK5OatYrXK5J5oN5bRJGTk59qMZqwOLq2a7Ouc1XXERPY1azLgnY/WlJVzXoQkQkinlBHagNsKsZoqUkjxXVGSItC6eZwGG1TuFfwtUpwCdh39TU1iyCQM/3qc1udG+keXIQ8kZ7CtKSsC9FVKfMCBk9h6CvJEPD5x696YMRBI07g4xUCvlOrb0FOmKJyk6dII0+lQZsqF9KZZcr+XOKHPFoOKdM1izUM1NtqgTTALiOJpVAXSMDIBPHtTUcLKT4i4TAA29+1ShbTnAOlgTv64zmitJkCYIuExggHAOOK5pSfoZIF5jIdRwwzpHv2H6ij24JAMpAUp+Z/T1x86CockZKsw8xPbcUdGyoVgFB452O3rSysKZIlioy2vSeB37c+letGVEYcEqx2YfqPnsaMoBLadOQp2+v771krAR5RSXyDgHY4qdj0KkqwXRnA7nvRI4wRXjqTjJHlAUrjk+tGgUnGadvgv0PBHTa7ChxrgUVRqIFQkyqDwDJ4p63cxtlaXjGleKIuwzUJ9KLhapcZj2zmoBtRVjsc0tak7k8U1pJCntXM0ky0W2Ht5GKsZcDB2+VJ38wcYWiFA65J0sBjB70hLyy/rWhFN2CbF5Vzmk3UGrADIIpOZNOa64P4RYjMgPalJI96smGaWlSuiMibQppCg4ICjYgjkVK5VpFDOSGzgnORjt+5orBSoBXAHJzWSYEH/Nuc6cEAe9FsVITkh8UKoQqpwWZRx7/77UnKrAsckajvkDerCONh5tSc5weMY/zStwsYRQCSO2QBiqRl0WS4JHCfyKRwRnkUvMTtjjGKYkBJ1dqBIKsibE3G9DYUdxQmqiMbDobTGDsCMZPAPcY9RU0Vjsy4DDAHfHFTkDFNPnKjfBGRn6fSvWZTucjOSNXfP+/pXLbGIkAfzD5Y9qkXJK6cgg537e9Ejjyw8oJJOADivJEyDgtjGQcYxQsNELm6trW4hikkHiXMhWLfnuM/r+lNGWBJIYWKrLIDoB5bGc/pWs/G3T55elJc22p5LZtXk/MVIG4//EqD9616T4xS7tumOYXHUrSfXqUjw2GMN9x+1ck82kqZ0Rx7K0dKMZLY7DOBRoY8DivOnSR31rDdQuDFKmtT7Y4+dNhQF2FU/S0T0pgxtTFshJBPFAAy2KsIEwBSSdDx6z32qWPLUM5fajEdqixw8f8A2sU4rYiGSCRxSR2RcbUUfy1KSsdM8clnYNv6Uoc+IR2po7ytS0gxLTQVCt2QOz0G4TIzRpRjDVmzJmqJ/RSuIoUi5BpmZdBoJGRVk/ojE3GM0NWY5VvMuODxTLqM/wCKDKI0CvIdCBcs2dhg7k/SqWvolMWPlRlJAOknJxtjsP2pS5B4bGfatfu+uTT9IdjLquL64dLWJOVi1ac/bP3rZJYfDCx+ieUk9h/WthyqT4HJBxQm+dBB4zvS7jG9NSLjIG1BkA3x2wK6kyDQpMNqXI3pxlzzQWXBp1Ixss0RDkvuScgjv6V4yEgeYfMdzXozvlTknJPvTDRqVGCpLEnSP5ea5LrjHq2B8POEVmKj8pJyK8KshVic+1TCjUVGABRFjyRgg/0+dawsijbDG3sa0L4w+DHjZ+pdJjHhklpoF/l76l9vauioi6CuTt+Uf79KkoBwNIKgg4HeoZoRyRopCTizWf8Apv1q2fp0fTZCYrqJjpHAkHIx7j0+tbhLjONvmO/z+1c5+LuiN0i5XqHT9UULPnMZx4T9txvj0q76B8WWlzbqnUrhYbhPKWY7Se+BsPeuWOTR6yLuOytG2wp56dbypStowkw6MGBGxU5BFGuG2GO9Wbtk/R7bjLFqITqcCoW+ApPapR/mFKwpjL7afahXF9BblFmkUMcbelZNKAck4A3J9q5R1jrUlz1FpRI27kjfj0qM3SKR6zqZvoDc+GJATsAQQRvU7jIbfHzrjR6lOt9rWVtWBvqrrFhdm+6Za3JcM0kYLEevetilYJDj7x7b0KHcEGpofIQKDE38QirpcEsy5j8lJ1YzbptVc5CkZIHzNNF86K0Qdf0rUv8AqHePB8PSQxyBTPIsZHcruT+w+hq56x8QWfTo3VXW4uQuRCjDIP8A5HgfLmueTSXHV+v2bdZkLxS3CI0aHCqpPC+nP6mp5c8a1j9Hhjd7P4P/AAJ0OUuOq3C4VQRbqf5jxq+Q3xW9S+HLqkQAMzABd9/r/vNTSJI4ViVQkQXSFXhQOw9qgdOvSM49QORV8cNI0TlPZ9K+dAnlQ6gN9RGP0pZlYlifTirOeNYw2tXEg3Ok5GcbUm4yjYVcD2rphIjKIkwoLDBplxpPy4qBTPyFVsQvVUoxJUMRwcDA+dYpYN2z8uKkzEKseTlss2N/lmpAeXPf1rlUvpVniZMm4yM7nOBRyrZOBwcVhSPICecAbEjGDWRqRlVO3yzQsyQTSiqp/nJwRnmpQ6QOcY7HmsI4ALbDbPaixnfzLnJ59Km5cG+lB8cyrD0CZQcvOwiVT33/AMVyyCJy0uQSPzD24rqHxWYZm03O6WyagB3duB9hn61z9YwHfQMZyBXleRmTytL4d+PH/Nl58K9em6W0aiUmFt2jdth/b6Vu0PxDYTqitMqzO2kRrlv1/viuTxnTINWcEY2ol2ZowssJOocY5rQzOPpmljT9nbYHEkQ8Ng22RpOc16kmHIOxBrjVp1a5CiSORvFTB2Pof8VY9M+LeoQyBjOSCMMrHOBjFXj5D+kniR07qqtc2FzDEw1vC6rj1I2rhd3cvFMEcAMDhh6Ebf0rod78btJZTgQIshgYalOCG/8ARzXJL6dhdNrO+Bz32BoTyKfUGMHH2WrXZaYFdmOMV1T4AuWl6NIGH5Z9h7FVP9a4nFdKkwLKW8pxg8bc/Supf9PuvwR/D9zC0bvcRS+K2keUq42JPbjH096EJqDuRnBtUjokb4BBoOSrgfzZAx334rSeo/E1zIwiWdkgX8xh8pk+uMgVSXXV7iTqESqdCIpLxqxwewJY7k0z8tfED8H9Z0m/6taWds0ks6ZUZ0q2T+lc4678R3HUC1v4UaxMcEEZb70qtyxlOfOfzaSSRnNLRRGe7AZlOnJz6k1zZPIlIrHEl6CQxhIwB6b/ADoDOEnWUHeF0Zc98MKYunES6QRk7Ck7Z45ruOJ43ZGbDIoyT8vU1GM7fCsofz06w6aiWGSCd8cc7UN4/wArLjI2O/A4yfvUbNJksYUuDpkVAGH9akoGvcnHz4r3oybVnmSSToDcZCuAxwTnek5F4PrjbNWU6PJICTrI752J74/WlJIWDAEb+1VjInJFfIMGohARnemZYiBnIoD8AY4qt2J9LrSWBLEk+poqIwYhcHfYVr/Ueo29rHbSr1eU27HTJIsakFh29s4PGQKrJPi9raFHk8G6V3/NE3mGMeUjHuN/b6Vw/qjo/Nm6qipk6gwGeB339qIoOSAdz6DmqyDqkM4HhwsLhgP4DuFbP8wxjcjvx3qom+N7RIA8dncMdWMthQDngnc9j9qG6Nq7NvYDSFzv3zU8aV0gnHYn1rWG+K4rW1s7i6tJkN0GYKh1aQDjLcYp2z+J+mXUJmDyRoo1N4iYIGM9vYVtkbVifxJ8NXt5quLCfVly7QSHG5AGzfIAYNaNe29xZzabqGSF8+ZWXT9d/wB66p0/rPTb2Tw7e/gaQjYat/1ovUbKDqMTC4jSVewZcqc1xZPFjJ3F0dOPPKKpnI7hMIowNz4g33wQP7VgYlHjf83KsK3XqXwUJIi/TpjHIMYilOUwOMHkfXNaz1TofU7EYntTpVcqyHIx9K454ZwZ0xywkuFLCWhkBwAO+BU7uHwmE8f5SN8UaMJMmPyyAYJ9a9Z0CrC+ANIDex9ayA0hATFsEZwFz/aq6eNEkYyKGJjkO/Y7VZtCUJUbqaQuVLkjvpIP1FVixCiGdYG5G3Bxit4+HLfEXhwqzK4DEEbA+p9a0+KAu6j1JyfQDf8ApW4dF1xIMxknw9OB/KfWtkfDQ9j00blsgHV2oUVlINbk7nc/0q0toy4M0hJ3798V7NdJEuFxjGSBXFKbTpHVGKZVMgt8EHLHemLJMapSDuTgY5PFCs7S66leBIIXffAAFb/0LoQ6cBNclJJ+F28qew9T71bHgnkJTzRgapD8MdR6iqOsXgRd5ZfLv7Dk1s/Rvh+z6QC6fxLg/mmYfoB2q9ZWUeYg+mKH3Pl1EjjvXp4PHhi77OPLnlMWdTgFd98YobLg6WG/cUeUOisdIJXfT344oZRT5kGQd9+1dakc1ECcAnsuwxwfalyMAa/Mp22OCaZlA0EepoBUhmzuDyKZMDFZUI7cgHml3Qg4NPkaFI2AbsaA6A4wNsVRTFcTXj0yWX4ba16IF6jHDcCaMPGFMRwVYlTtjv8A7mtDkjmgkkVSkZRWaUKo8u+NJ7bE8D1NdNvCnRPhyeGSMoJpPBXbU4DHPnz2GSM7ZrTesdBkCSXAlRrwAO9vFIsjMhYZc42UeYbfPNecdhe9UmN9022aYLBJdRqvjRLlo8bbk9yNOT324yaprxZZ7e06bP4TMuZHuWGC2BhRqHKjc5PvV+kGn4WhN9KgkgJGlsgYJOxx9B//ADVF1Zxc9cLW0kU0EUwQvFjQdtgPbYgbYov0BN2Z1yK4gjSLxMOwART2UbDOeM815Z3aDpcsYRXlOVLEHG2SGLewPywR3zTHxh1OLqFw8CWp/ExDQ0uTlc4JXBG6g8Z33peBjc/D91HOyI8fhy7JkluMYG523xx9qWwnnQJ7SXqczXaSORAfCAIDKwwQQeM88+9WnT+rXECrHJPKsrv4i43ULzgAceuPlxiqv4YsWj63KZFbEAIJcbIWGBn0O/329696laG2uAjSRLGpAxqyRnfBI2GOSPY80bAW7/EfWI7iKM3JUFdf8OUMuCM7k8H27U1D8Y3ox47QygLqUhMEH3rUrzxYXVvDIV2LI4P51BIJ4/al5JNeS2QdiSDRTBRfdU6xbdUVpH6fFHddpoG0En/yHBFUYnhnADtobjNBWU5yGAz+lQu7dZR4qDB52PBrnzx7aLYnwdy8cbKV1A4wew5+1Juiux5VjzQElngx5iyHsacgmWTKsnzqFNFLRC06adeokyJwBmtihj8OF91A/wCOcFjVbBIoI05HyBp0GaVVCosQH1pW79jpIYnvBEvgrs/f2oBBjj8eXPPlDDBbP7CrLpfT4FZp5yG05Yljk5qt6lc/ibvb/tqurH7CuRtbao6UqjbOk/DFsIOk25wF1oGIA3JO9WrYJyAFHpmucQ/Gd/ZstvGsLRRjCjTvtUpP+oN4XwltAR9cfvXuQTUUeTPsjoDaf5dXvqob8fP3rVbr4xa0sbe4nt18ScMfDyQMA4DavcisX41gFkl08KjLBQiy5bOM5+VUtiUbRIi6j5s4AOQc0HC41jb1z/SqW1+LLO4jiDW58SVgV0uCFBON/rv9KafrFvBEk8onjic5jd02c7fl9aGxtR1mznG23zoTqpBxn2qqk+Jun6ZGXxJFjGWOjHbP3/8AVIH4whLEQWUz5G5ZlUD9dqbYGpf3HnYnTjehEEnYZFaxL8aqZCF6f3JBaQZ/ahx/Ggc4azQN/wDtwP2o7MDgXnwxfSP0m9fqUaywWyK3hSeckkeUkc78k+ta0ltC3Ur4wiVNZBZUfIAz5gCPU4x259M1sHwP47wzskCSxS5Rsjd15wfr39TV30zpVv028kkWMrLJEVOW1aiTnOTweB24qN0y1WaY034C8gtrkMttj+JlsF+2T27/AKHtSlx0b8PKl7iYQuV8J42JBYcsOMknc4xzWxfE1ol/FG9vaxCe3Xzq2PMTvpAHp3rWfEvJYykjhxbf9tVYaRk7gf72NFd9g9EOqWVzHc2hgGH8AM8jNqY8nf0x6cj3o1n0t5ujXUjTK00Sx4RcgsoPbbtjmriHpIm6Za3zSKtw6BW1NkbkjUR2wPn3paCN4HnjZmVRG4OBgnB2P3o1EFsrUuLu2CxrMkYmIMiRLgntg7bnHpwDTHWbSBrk3nTd4Ln8+sfkIGMj15/U143hSdMhSQurB2wVX8u2259cfp3qws7tpulyWJQOihXiwMBMZz8yRnYUKsPo1t+lz7KGZo8YyHG/+N/1oT9KuSjaRgEk7kYq7ldWdQoVTz5iTUxOdkdI9zxn9qf80DY1kdKujvj7YP8AWpG3ltz4MoxqBIzWzIyOh8i4B4XfFV/V40aNJI106GxznmpZYXBjQn/VGuOx3ONQxgqe3vU4VQkNk6cYVhxWXKlJCyjZuRUrNljYggGNt/bNclcLX0ajcq6hG3z2FXQXARjMp1rtqbj796qoYw5BUjA3J4xVnhWUH8+2CSNs+gqUkUiwt/eCDp3hAjVI2M5/l71X2yBrJ7hgdUswQD2Ayf6Uve/xZ44140mrNsiSxtAMKgLkA8kjf+lShBJ19LSnasURC5zpZXLeYY2IxmkOoRNDKyxZOD5iVxv6Y9K2himNKuVGMetLyqGc63Lb752J+VexGNHmuYh1K4tLnpXTfw8MkckbtEyai2obYJ353Pakriz/AA9lAZiVutbh4Sc4G2DtxnLfatjkt/xHTU8LSqrIQ+psuzHg/IAfr70pc2hsZ2tppkOhtwmdJ9we9ZJg2M+HLqKC36rcNF/F/DkRupOqMdwBjG579vvUOodXnv8ApUWmOSK2hVkWLGpcBVCnP/LHfbOKvOlCJEc2sbSKIwJYmGDKxJGAR2w36UzDJaDpk63kTIHBURKmUDEZGn25/Sg/YbNCSeeSRYwWCMpyrHbB33+w9tgaE8jCJpWmChmKOMbqMdh8xzWzT2jxzONEUmsBkdSApONwMj3xjt71UXFsulJNXnOoFFXdQMb0xrELe6VFjilXVGG1Bgu4zzjffgHBoN2Y4yoSIZZFbVn1GdqM6gZAIH70aWFZEjK6AoBB2xvRpgs3L4I+JI7Kxe3J0sg3AO+Dxj15FbVZyvenxjpIIyFU7DHfeuZdHuem2k5nu5tTgatIUkMT25/xtXQekdV6fOwWyO+AdL4BVScb1zykitGs/FFhcn4ikj1Hcal5XnO307ZpGGzJ8S86eJrdY5YwbpnGEQ4BY/M5P2rpHU+n2/VPDecRzhPMFDjLfNue+a16/wCkwJOLe6CFIwDo1Np9N8f+q26BVlascXUrezuulo6RJN4LR6iVJ1ZB37Yzn3P0qFzHLFcXEPh4xLlihOUXfOO2N/uKuegWIs7K5S3kdo5JfEXG+kAflJ9t6YvukQ37vcQTpDIygPnIXOMH3+tbczRrdlbAQXaldcCgvFM/Cn+9H6TG4yrL4gYbMWIAUDk/XvVrL0O7jtprOKbxI1TJYbLnbB+3H9qHY9Fnt0kW/RY2aJlZg4IbjBOM6V4H0NZTDrZql4/hysoWFkzn+HnbfG+3+/ek9DuilrkEg8sgJH+jFXg6FNiNnuIQwXBJ1EA8Yzj2oM3R5YHy6xKuQyguG++P2o7i6MrVZYl8OSWNzwAEAA+tA6rO0VugwAhcbjjAqzltYYZnYs7RKNLliN2HIBqm600cqhLddKBSc6iSxPz77UssjqhlCnYhMx05NRhZcaCMqTx71HLPbIxwTUrfcjcb8+1R+D/Rq2Lxnzklc9+R7VcRFnUFd1BzxuaRgMflAXynbfv6UZoCi+LauQy/yE7EUjtjp0RdM3iPwo325AG9HtZvxHUJpRnSgEYIGfrSV1dmOLXow7Lj6Va9BtRLbKi6kaTzs2Oe23yBFDEv9E2Nkf8AFIyeVVbAI+X5TQNfhxhw2QW2TVqJPf8Ap9xXnVra6srwW7ggkBgy539uKxbW6ltv4ZJkTBJc41ZJzyOBj9673NWcSiy3g/DydEaRZH8SFi2kjOSSABnjgGkr2Z7t7b8kSJCiLGZM8epPFWHSorn/AOJuBLAC5XUkSDaRsHcH2G5FK9Vjmu7C1a7hj/HRS+G7B1wytgqTjY9xkUFOhtWW5M/Tem2tl5vHl8zupXBBOy5+xzXjhxaTRyvHI3hgEBg+kk8A9iPSnup2RurRIdbPEip4DKSAPJv/AF+9V1jFaLZzw41h1VsHgHBxk/PHFbYDTKm4NqLWK3ka4hu1JIOoGNkOcaRyTmqK4huImP8AGywAA8udj9a2XrJhsxF+ESZ5FjKCPwCBp086vTn9qqeqdMvgEjuUjZdA0kSHfccdu/6Udg0VsaSMMZJY9gOabExWy8CRAVD686QGydufSlI47e2nX8RCQBuUMjeYYx/mhG4hBBSTzDbijsChOMxK35ZUxwCMj70aK4x5RM3sASMVVCY8jI985qXiyMMFA3udq5G0VL2Dql1YyA2rEadlYgg+vrg1ax/F91KM3shlABzud/pxWpFskkB0G2xfNDLP/wAtvlWBZ0Ky+NYrbUsSadZIcOmoY9ecj/FMy/GUInI0a9sCVcaSMbjHpvXNPOB5XH1puDBh/iqS2diCPT/dqAbN1tviuaLW/iJGANMaxKckDsfrj9fbLsXxXFK6LKYwJv8Augy5IPqPv8q0KJUZxGGVBjdiNs16XjMWB5SBvk4H09K1jWdIXrSxW+heoRqudklC5XucZO4+WTtVJedUs2kL2s6yOmTJzpPrp2B9K1aGB7iENpkMQGAw4J9NztQZIGRiyh9I4yc5+1ZGbZbR9ajSV/Gjjc4OhSdj/vOKq+odQe6lMscZj0gZ3z9vT5VBI/EQkh85xlgcUKWIRwiSW4A15CJnOT67UNe2ZN1QGO70eVh5TuPnXq3OokggUOa3hjiWQTK7Nt4YBBX5+v8AehRBEILYI7CjaMWMXUGjIydWO3rRl6uQ+oZK+h7VVO8R0LsDnBNMrFEmCZQ/oUOcVuGGJ7r8SwcZ2HFX3T+utAiJ+UKAqlW3U1rkk0AIUBQuNjjBqccEskbSRlXC86Sc49du1ZcN032z+LnkcExhpDwzYwDjHJ+VNt8R27TJd4jW4jXQVRyyFcHzAcHBPFc5jfUdJmCqOCc7/avCdEukMJQOGQ/7+tNbBZtXWesBLkS9PvpTqOseH5VDY3IUjbJztvz3o1l8Y3BKG7hEsYJ1MEGec8AYrTJXw38Qsue3GaPFcssZWPJXuBQVms6NF8XWi5kS4t/BYFVieJtaDn82MHftSkd9YzTY6fPAJHXUXlz5h6AbY/vWgyXZDKfDIA7elC/EmRuBkHnGK1sB1W06nBa20rFh4hbZf5s9+29Dl6paW0SNOYoxnKounbPOTnj2x6VzTx5AjIXfB/8APApaUR8uwBHfOSabYx0u86t0W5tmjhuYyG5jkZc5zvhgMVotxbRi4bXcIoO6lV1Aj6GqV3TOzEioHR/9h+lbZgo98LOTnBPpU1ikXHmGKysrNcCxhANOdmI7EUKSU5ZSijH/ABrKylBQI5bBBo0WxGN98msrKZIIdyykkNtQXmUbNk/SsrKDCiVtcyQnXbyNGcY2P9KMLmUqFLIw94xn71lZWoDPRIEOoIur1wKyadpsLIucjnbmsrKJhaSPU6qw3PGKxraNSdt6ysrRSZrMFtFzpzRTEhUDBGOBmsrKZxSQWwYhBbDD5b0aMBNnUNHvqVcKW+uDWVlTNZBC0f8AxI/8lzU5CCFK7fSsrKxjEUsuTgE8EVAuyZ85x3rKyiYiX1/lJH0qH5Tk81lZQFfD3Af8y5z71ixqOw+1ZWVmZHhWPONAz61FoUHJI9sVlZWMz//Z"/>
          <p:cNvSpPr>
            <a:spLocks noChangeAspect="1" noChangeArrowheads="1"/>
          </p:cNvSpPr>
          <p:nvPr/>
        </p:nvSpPr>
        <p:spPr bwMode="auto">
          <a:xfrm>
            <a:off x="155575" y="-677863"/>
            <a:ext cx="189547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6084" name="Picture 4" descr="http://fast1.onesite.com/community.beliefnet.com/user/danandsandycan/12f790ec649bc17eae0ca676fc379c3b.jpg?v=27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715000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704800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600" dirty="0" smtClean="0">
                <a:latin typeface="Byington" pitchFamily="2" charset="0"/>
              </a:rPr>
              <a:t>… a title that shows the divine or holy relationship that exists between Jesus and God the Father.</a:t>
            </a:r>
            <a:endParaRPr lang="en-IE" sz="26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Christ/Messiah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2050" name="Picture 2" descr="http://itsmypulp.files.wordpress.com/2007/04/passion-of-the-ch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093756" cy="4962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196752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a title meaning ‘anointed one’.</a:t>
            </a:r>
          </a:p>
          <a:p>
            <a:r>
              <a:rPr lang="en-IE" sz="3600" dirty="0" smtClean="0">
                <a:latin typeface="Byington" pitchFamily="2" charset="0"/>
              </a:rPr>
              <a:t>Jesus is the Saviour sent by God to be a spiritual leader, not a political one.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logs.sundaymercury.net/weirdscience/13602_fall_of_the_roman_empire_screen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624736" cy="44120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u="sng" dirty="0" smtClean="0">
                <a:latin typeface="Byington" pitchFamily="2" charset="0"/>
              </a:rPr>
              <a:t>The Roman Empire: </a:t>
            </a:r>
          </a:p>
          <a:p>
            <a:pPr algn="ctr"/>
            <a:r>
              <a:rPr lang="en-IE" sz="3200" dirty="0" smtClean="0">
                <a:latin typeface="Byington" pitchFamily="2" charset="0"/>
              </a:rPr>
              <a:t>…the area around the Mediterranean Sea ruled by ancient Rome.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3.gstatic.com/images?q=tbn:ANd9GcTTlWFLsPF3Rh2VllyIrJjpGwo_PIU7cveYnt-ipOkF_r6aR9E&amp;t=1&amp;usg=__0QBsf-pI8X5lYkrwp3V4vsvJdm0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378905" cy="3725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u="sng" dirty="0" smtClean="0">
                <a:latin typeface="Byington" pitchFamily="2" charset="0"/>
              </a:rPr>
              <a:t>Ancient Judaism: </a:t>
            </a:r>
          </a:p>
          <a:p>
            <a:pPr algn="ctr"/>
            <a:r>
              <a:rPr lang="en-IE" sz="3200" dirty="0" smtClean="0">
                <a:latin typeface="Byington" pitchFamily="2" charset="0"/>
              </a:rPr>
              <a:t>…the religion of the Jews from the </a:t>
            </a:r>
          </a:p>
          <a:p>
            <a:pPr algn="ctr"/>
            <a:r>
              <a:rPr lang="en-IE" sz="3200" dirty="0" smtClean="0">
                <a:latin typeface="Byington" pitchFamily="2" charset="0"/>
              </a:rPr>
              <a:t>time of Abraham to the arrival </a:t>
            </a:r>
          </a:p>
          <a:p>
            <a:pPr algn="ctr"/>
            <a:r>
              <a:rPr lang="en-IE" sz="3200" dirty="0" smtClean="0">
                <a:latin typeface="Byington" pitchFamily="2" charset="0"/>
              </a:rPr>
              <a:t>of the Roman Empire.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_E8BpJEni77I/R3J5GKCToiI/AAAAAAAAAnM/f87rh4PwHO0/s400/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58858"/>
            <a:ext cx="4968552" cy="47404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Messianic Expectation: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568981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latin typeface="Byington" pitchFamily="2" charset="0"/>
              </a:rPr>
              <a:t>The hope expressed by Jews in Jesus’ time that God would send a Messiah, a great leader, to free them from Roman rule.</a:t>
            </a:r>
            <a:endParaRPr lang="en-IE" sz="32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260648"/>
            <a:ext cx="6341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 2: 	Evidence about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jesus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http://www.legaljuice.com/evidence%20yellow%20evidence%20tape%20crime%20sce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9144000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Evidence: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29309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information collected from different sources to prove an important point.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umpease.com/images/word-of-mouth%20mark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415478" cy="42484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u="sng" dirty="0" smtClean="0">
                <a:latin typeface="Byington" pitchFamily="2" charset="0"/>
              </a:rPr>
              <a:t>Oral Tradition:</a:t>
            </a:r>
            <a:endParaRPr lang="en-IE" sz="4000" b="1" u="sng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72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 smtClean="0">
                <a:latin typeface="Byington" pitchFamily="2" charset="0"/>
              </a:rPr>
              <a:t>… accounts of Jesus’ life and teaching passed on by word of mouth.</a:t>
            </a:r>
            <a:endParaRPr lang="en-IE" sz="36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u="sng" dirty="0" smtClean="0">
                <a:latin typeface="Byington" pitchFamily="2" charset="0"/>
              </a:rPr>
              <a:t>Written Tradition</a:t>
            </a:r>
            <a:endParaRPr lang="en-IE" sz="4000" b="1" u="sng" dirty="0">
              <a:latin typeface="Byington" pitchFamily="2" charset="0"/>
            </a:endParaRPr>
          </a:p>
        </p:txBody>
      </p:sp>
      <p:pic>
        <p:nvPicPr>
          <p:cNvPr id="23554" name="Picture 2" descr="http://www.ling.gu.se/~sylvana/images/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5688632" cy="38402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latin typeface="Byington" pitchFamily="2" charset="0"/>
              </a:rPr>
              <a:t>… accounts of Jesus’ life and teaching written in the gospels of</a:t>
            </a:r>
            <a:endParaRPr lang="en-IE" sz="3600" dirty="0">
              <a:latin typeface="Byingt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2852936"/>
            <a:ext cx="2592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smtClean="0">
                <a:latin typeface="Byington" pitchFamily="2" charset="0"/>
              </a:rPr>
              <a:t>Matthew,</a:t>
            </a:r>
          </a:p>
          <a:p>
            <a:pPr algn="ctr"/>
            <a:r>
              <a:rPr lang="en-IE" sz="4400" dirty="0" smtClean="0">
                <a:latin typeface="Byington" pitchFamily="2" charset="0"/>
              </a:rPr>
              <a:t>Mark,</a:t>
            </a:r>
          </a:p>
          <a:p>
            <a:pPr algn="ctr"/>
            <a:r>
              <a:rPr lang="en-IE" sz="4400" dirty="0" smtClean="0">
                <a:latin typeface="Byington" pitchFamily="2" charset="0"/>
              </a:rPr>
              <a:t>Luke,</a:t>
            </a:r>
          </a:p>
          <a:p>
            <a:pPr algn="ctr"/>
            <a:r>
              <a:rPr lang="en-IE" sz="4400" dirty="0" smtClean="0">
                <a:latin typeface="Byington" pitchFamily="2" charset="0"/>
              </a:rPr>
              <a:t>John</a:t>
            </a:r>
            <a:endParaRPr lang="en-IE" sz="4400" dirty="0">
              <a:latin typeface="Byingt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715</Words>
  <Application>Microsoft Office PowerPoint</Application>
  <PresentationFormat>On-screen Show (4:3)</PresentationFormat>
  <Paragraphs>93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J. Purcell</dc:creator>
  <cp:lastModifiedBy>Michael J. Purcell</cp:lastModifiedBy>
  <cp:revision>29</cp:revision>
  <dcterms:created xsi:type="dcterms:W3CDTF">2010-09-12T20:40:55Z</dcterms:created>
  <dcterms:modified xsi:type="dcterms:W3CDTF">2010-09-21T08:42:19Z</dcterms:modified>
</cp:coreProperties>
</file>