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6" r:id="rId5"/>
    <p:sldId id="26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128C-A085-4173-814A-7DC67D97FD0C}" type="datetimeFigureOut">
              <a:rPr lang="en-GB" smtClean="0"/>
              <a:pPr/>
              <a:t>26/02/2013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820D-2E08-4DB1-8F5A-D994EF5F34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B\AppData\Local\Microsoft\Windows\Temporary Internet Files\Content.IE5\5B4GI32G\MPj043847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894530" cy="528186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728" y="4857760"/>
            <a:ext cx="64527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Section A: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Communities of Faith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332656"/>
            <a:ext cx="3543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Faith/Belief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971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something accepted as true by a person or group. Our faith or belief in God is at the heart of our religion.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76802" name="Picture 2" descr="http://byhisgrace211.files.wordpress.com/2012/07/god-loves-you_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28003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1844824"/>
            <a:ext cx="257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Founder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70892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a person whose teaching and example leads to the formation of a group or community vision.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75778" name="Picture 2" descr="http://www.jesuslaughing.com/images/logo-jesus-g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1772816"/>
            <a:ext cx="3085667" cy="335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4128" y="993502"/>
            <a:ext cx="2162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Gospel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049810"/>
            <a:ext cx="388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means </a:t>
            </a:r>
          </a:p>
          <a:p>
            <a:pPr algn="ctr"/>
            <a:r>
              <a:rPr lang="en-GB" sz="3200" b="1" dirty="0" smtClean="0">
                <a:latin typeface="Cambria" pitchFamily="18" charset="0"/>
              </a:rPr>
              <a:t>‘good news’ </a:t>
            </a:r>
          </a:p>
          <a:p>
            <a:pPr algn="ctr"/>
            <a:r>
              <a:rPr lang="en-GB" sz="3200" b="1" dirty="0" smtClean="0">
                <a:latin typeface="Cambria" pitchFamily="18" charset="0"/>
              </a:rPr>
              <a:t>and refers to the good news of God’s love that Jesus brought to all people.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74754" name="Picture 2" descr="Holy Bi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252537" cy="2743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616" y="1844824"/>
            <a:ext cx="2433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85293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that which makes it possible to know who a group or person is.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73732" name="Picture 4" descr="http://thebirthinglady.com/wp-content/uploads/2012/07/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48680"/>
            <a:ext cx="2636292" cy="3299343"/>
          </a:xfrm>
          <a:prstGeom prst="rect">
            <a:avLst/>
          </a:prstGeom>
          <a:noFill/>
        </p:spPr>
      </p:pic>
      <p:pic>
        <p:nvPicPr>
          <p:cNvPr id="73730" name="Picture 2" descr="http://www.garda.ie/Images/user/uniform_ja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1533525" cy="2247900"/>
          </a:xfrm>
          <a:prstGeom prst="rect">
            <a:avLst/>
          </a:prstGeom>
          <a:noFill/>
        </p:spPr>
      </p:pic>
      <p:pic>
        <p:nvPicPr>
          <p:cNvPr id="73736" name="Picture 8" descr="http://4.bp.blogspot.com/_QpCJugL-Pw8/TGFkbPpQbqI/AAAAAAAAACY/zVImLKEadyI/s1600/bur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21087"/>
            <a:ext cx="1512168" cy="2445099"/>
          </a:xfrm>
          <a:prstGeom prst="rect">
            <a:avLst/>
          </a:prstGeom>
          <a:noFill/>
        </p:spPr>
      </p:pic>
      <p:pic>
        <p:nvPicPr>
          <p:cNvPr id="73734" name="Picture 6" descr="Stock image of 'Woman with a crucifix around her neck'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154952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ijtihad.org/Inter-Faith-Event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31830"/>
            <a:ext cx="3672408" cy="358150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35696" y="260648"/>
            <a:ext cx="5889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Inter-Faith Dialogue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58112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when members of different communities of faith (different religions) talk together </a:t>
            </a:r>
          </a:p>
          <a:p>
            <a:pPr algn="ctr"/>
            <a:r>
              <a:rPr lang="en-GB" sz="3200" b="1" dirty="0" smtClean="0">
                <a:latin typeface="Cambria" pitchFamily="18" charset="0"/>
              </a:rPr>
              <a:t>in order to come to a better </a:t>
            </a:r>
          </a:p>
          <a:p>
            <a:pPr algn="ctr"/>
            <a:r>
              <a:rPr lang="en-GB" sz="3200" b="1" dirty="0" smtClean="0">
                <a:latin typeface="Cambria" pitchFamily="18" charset="0"/>
              </a:rPr>
              <a:t>understanding of their beliefs.</a:t>
            </a:r>
            <a:endParaRPr lang="en-GB" sz="3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6137" y="404664"/>
            <a:ext cx="6110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Lack of Co-operation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56612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not working together.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5" name="Picture 2" descr="C:\Users\PB\AppData\Local\Microsoft\Windows\Temporary Internet Files\Content.IE5\5B4GI32G\MPj03875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3"/>
            <a:ext cx="5544616" cy="3955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30120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setting a goal or aim for a person or a community and guiding them towards it.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70658" name="Picture 2" descr="http://www.ideachampions.com/weblogs/leade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762500" cy="4762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76056" y="620688"/>
            <a:ext cx="3314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Leadership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412776"/>
            <a:ext cx="258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Ministry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role of service given to a member by a community and/or its leader.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69634" name="Picture 2" descr="http://southtexascatholic.com/pictures/Columnists/mulv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4704"/>
            <a:ext cx="484132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4168" y="1916832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2780928"/>
            <a:ext cx="280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a specific task given to a person or group.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68610" name="Picture 2" descr="http://youthmeetsworld.files.wordpress.com/2011/04/com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7150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268760"/>
            <a:ext cx="27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Religions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36912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systems of practices (actions) and rules to show a groups search for and belief in God.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67586" name="Picture 2" descr="http://500questions.files.wordpress.com/2011/05/religions20of20the20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08720"/>
            <a:ext cx="5124450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Cambria" pitchFamily="18" charset="0"/>
              </a:rPr>
              <a:t>What is a Key Concept?</a:t>
            </a:r>
            <a:endParaRPr lang="en-GB" sz="6000" b="1" dirty="0">
              <a:latin typeface="Cambria" pitchFamily="18" charset="0"/>
            </a:endParaRPr>
          </a:p>
        </p:txBody>
      </p:sp>
      <p:pic>
        <p:nvPicPr>
          <p:cNvPr id="13318" name="Picture 6" descr="http://www.phd2published.com/wp-content/uploads/2012/03/bright-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4141589" cy="4141589"/>
          </a:xfrm>
          <a:prstGeom prst="rect">
            <a:avLst/>
          </a:prstGeom>
          <a:noFill/>
        </p:spPr>
      </p:pic>
      <p:pic>
        <p:nvPicPr>
          <p:cNvPr id="13314" name="Picture 2" descr="http://wordsfromsonobe.files.wordpress.com/2012/04/k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13392">
            <a:off x="809429" y="2622103"/>
            <a:ext cx="4011058" cy="1837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558924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An important idea whose meaning</a:t>
            </a:r>
          </a:p>
          <a:p>
            <a:pPr algn="ctr"/>
            <a:r>
              <a:rPr lang="en-GB" sz="3200" b="1" dirty="0" smtClean="0">
                <a:latin typeface="Cambria" pitchFamily="18" charset="0"/>
              </a:rPr>
              <a:t>you need to learn.</a:t>
            </a:r>
            <a:endParaRPr lang="en-GB" sz="3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3728" y="404664"/>
            <a:ext cx="5124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Religious Conflict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01317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occurs where two or more groups oppose one another because of their differing faiths or religious beliefs.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66562" name="Picture 2" descr="http://www.topgear.com/uk/assets/cms/52a5c48f-550e-4ce1-a99c-2a20135d8c37/Image.jpg?p=081125_05: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50545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redriverpak.files.wordpress.com/2011/02/20080501_happy-n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70927"/>
            <a:ext cx="4392488" cy="464139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03648" y="404664"/>
            <a:ext cx="6717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Religious Commitment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5892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pledge or promise to live as God asks; may involve taking on a new role.</a:t>
            </a:r>
            <a:endParaRPr lang="en-GB" sz="3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1988840"/>
            <a:ext cx="1727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Roles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068960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specific tasks or functions within a group; jobs people do!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64514" name="Picture 2" descr="http://www.boxtone.com/portals/0/r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4796383" cy="479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dn.www.carm.org/images/bibl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4205"/>
            <a:ext cx="5976664" cy="49094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932040" y="404664"/>
            <a:ext cx="3437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Sacred Text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44522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writings relating to a community of faith, which are considered holy or inspired.</a:t>
            </a:r>
            <a:endParaRPr lang="en-GB" sz="3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386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Secterianism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44522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excluding (even hating) others who do not belong to one’s own community of faith.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62466" name="Picture 2" descr="http://cdn1.unofficialnetworks.com/wp-content/uploads/2012/03/riot-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048672" cy="4005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mostphotos.com/preview/1031484/angry-musical-priest-and-n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1170"/>
            <a:ext cx="7560840" cy="503551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84168" y="548680"/>
            <a:ext cx="2247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Service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5892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work done by a person or group for the good of another person or group.</a:t>
            </a:r>
            <a:endParaRPr lang="en-GB" sz="3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88770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11560" y="548680"/>
            <a:ext cx="2342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5892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willing and unselfish giving to others.</a:t>
            </a:r>
            <a:endParaRPr lang="en-GB" sz="3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23938" y="2001614"/>
            <a:ext cx="2940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Tolerance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365104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being willing to recognise and respect the beliefs and practices of others, while valuing and studying one’s own beliefs and practices.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59394" name="Picture 2" descr="http://www.chiangmaiexpatsclub.com/wp-content/uploads/2010/08/handshak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92696"/>
            <a:ext cx="5261609" cy="3496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5892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a powerful image of what the world or a person or a group could be.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58370" name="Picture 2" descr="http://www.ipsbschool.com/images/visi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73705"/>
            <a:ext cx="6480720" cy="445549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476672"/>
            <a:ext cx="1952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332656"/>
            <a:ext cx="8492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Vocation as a calling to Serve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94116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God calls people to carry out their roles/tasks in their communities of faith for the benefit of others.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57346" name="Picture 2" descr="http://www.northamptondiocese.org/Portals/0/vo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22897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624" y="692696"/>
            <a:ext cx="2946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Authority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...... the power that a person in a position of leadership has to make decisions for or about a group or community.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48130" name="Picture 2" descr="http://www.soccer-fans-info.com/image-files/referee-showing-yellow-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324" y="332656"/>
            <a:ext cx="403244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64088" y="1700808"/>
            <a:ext cx="219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564904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... a community of faith. Also used to describe a building in which people worship.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47106" name="Picture 2" descr="http://www.catholic-convert.com/wp-content/uploads/2009/11/congregation_easter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11474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692696"/>
            <a:ext cx="6951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Community Breakdown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51723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occurs when a group stops working/sharing and breaks apart.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46082" name="Picture 2" descr="http://www.youghalonline.com/wp-content/uploads/2011/08/London-riots-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619625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700808"/>
            <a:ext cx="3975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Commitment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08920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pledge/promise to a group or community to carry out a task or role.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41986" name="Picture 2" descr="http://www.infossusa.com/images/commi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793604" cy="3793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692696"/>
            <a:ext cx="3947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Co-operation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263691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working together to achieve a common goal.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5" name="Picture 1" descr="C:\Users\PB\AppData\Local\Microsoft\Windows\Temporary Internet Files\Content.IE5\7DQ1NYFC\MPj043302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6224"/>
            <a:ext cx="4001668" cy="4001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5936" y="1785590"/>
            <a:ext cx="430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Denomination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2591033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mbria" pitchFamily="18" charset="0"/>
              </a:rPr>
              <a:t>community of faith, with its own particular organisation and practices.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78850" name="Picture 2" descr="http://blogs.telegraph.co.uk/news/files/2010/07/735463672.jpg"/>
          <p:cNvPicPr>
            <a:picLocks noChangeAspect="1" noChangeArrowheads="1"/>
          </p:cNvPicPr>
          <p:nvPr/>
        </p:nvPicPr>
        <p:blipFill>
          <a:blip r:embed="rId2" cstate="print"/>
          <a:srcRect b="5171"/>
          <a:stretch>
            <a:fillRect/>
          </a:stretch>
        </p:blipFill>
        <p:spPr bwMode="auto">
          <a:xfrm>
            <a:off x="1553342" y="260648"/>
            <a:ext cx="1982542" cy="1944216"/>
          </a:xfrm>
          <a:prstGeom prst="rect">
            <a:avLst/>
          </a:prstGeom>
          <a:noFill/>
        </p:spPr>
      </p:pic>
      <p:pic>
        <p:nvPicPr>
          <p:cNvPr id="78852" name="Picture 4" descr="http://www.allahcentric.com/site/wp-content/uploads/2011/03/l21-e1300298406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2100233" cy="1800200"/>
          </a:xfrm>
          <a:prstGeom prst="rect">
            <a:avLst/>
          </a:prstGeom>
          <a:noFill/>
        </p:spPr>
      </p:pic>
      <p:pic>
        <p:nvPicPr>
          <p:cNvPr id="78854" name="Picture 6" descr="http://jeffwalker.files.wordpress.com/2011/03/rosary-man-pray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09120"/>
            <a:ext cx="194919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92696"/>
            <a:ext cx="3467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Ecumenism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ambria" pitchFamily="18" charset="0"/>
              </a:rPr>
              <a:t>... name given to the movement that works to promote greater unity between the different Christian communities.</a:t>
            </a:r>
            <a:endParaRPr lang="en-GB" sz="3200" b="1" dirty="0">
              <a:latin typeface="Cambria" pitchFamily="18" charset="0"/>
            </a:endParaRPr>
          </a:p>
        </p:txBody>
      </p:sp>
      <p:pic>
        <p:nvPicPr>
          <p:cNvPr id="77826" name="Picture 2" descr="http://www.fma.ie/images/pope_benedict_ecumenis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38100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512</Words>
  <Application>Microsoft Office PowerPoint</Application>
  <PresentationFormat>On-screen Show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PackardBell</dc:creator>
  <cp:lastModifiedBy>PackardBell</cp:lastModifiedBy>
  <cp:revision>11</cp:revision>
  <dcterms:created xsi:type="dcterms:W3CDTF">2012-09-03T17:17:44Z</dcterms:created>
  <dcterms:modified xsi:type="dcterms:W3CDTF">2013-02-26T11:30:50Z</dcterms:modified>
</cp:coreProperties>
</file>