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F007-10C8-467E-9995-6250A6AB4DD4}" type="datetimeFigureOut">
              <a:rPr lang="en-US" smtClean="0"/>
              <a:t>11/17/2009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BB7C-8C99-49A1-9E78-C3B66106943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F007-10C8-467E-9995-6250A6AB4DD4}" type="datetimeFigureOut">
              <a:rPr lang="en-US" smtClean="0"/>
              <a:t>11/17/2009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BB7C-8C99-49A1-9E78-C3B66106943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F007-10C8-467E-9995-6250A6AB4DD4}" type="datetimeFigureOut">
              <a:rPr lang="en-US" smtClean="0"/>
              <a:t>11/17/2009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BB7C-8C99-49A1-9E78-C3B66106943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F007-10C8-467E-9995-6250A6AB4DD4}" type="datetimeFigureOut">
              <a:rPr lang="en-US" smtClean="0"/>
              <a:t>11/17/2009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BB7C-8C99-49A1-9E78-C3B66106943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F007-10C8-467E-9995-6250A6AB4DD4}" type="datetimeFigureOut">
              <a:rPr lang="en-US" smtClean="0"/>
              <a:t>11/17/2009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BB7C-8C99-49A1-9E78-C3B66106943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F007-10C8-467E-9995-6250A6AB4DD4}" type="datetimeFigureOut">
              <a:rPr lang="en-US" smtClean="0"/>
              <a:t>11/17/2009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BB7C-8C99-49A1-9E78-C3B66106943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F007-10C8-467E-9995-6250A6AB4DD4}" type="datetimeFigureOut">
              <a:rPr lang="en-US" smtClean="0"/>
              <a:t>11/17/2009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BB7C-8C99-49A1-9E78-C3B66106943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F007-10C8-467E-9995-6250A6AB4DD4}" type="datetimeFigureOut">
              <a:rPr lang="en-US" smtClean="0"/>
              <a:t>11/17/2009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BB7C-8C99-49A1-9E78-C3B66106943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F007-10C8-467E-9995-6250A6AB4DD4}" type="datetimeFigureOut">
              <a:rPr lang="en-US" smtClean="0"/>
              <a:t>11/17/2009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BB7C-8C99-49A1-9E78-C3B66106943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F007-10C8-467E-9995-6250A6AB4DD4}" type="datetimeFigureOut">
              <a:rPr lang="en-US" smtClean="0"/>
              <a:t>11/17/2009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BB7C-8C99-49A1-9E78-C3B66106943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F007-10C8-467E-9995-6250A6AB4DD4}" type="datetimeFigureOut">
              <a:rPr lang="en-US" smtClean="0"/>
              <a:t>11/17/2009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BB7C-8C99-49A1-9E78-C3B66106943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8F007-10C8-467E-9995-6250A6AB4DD4}" type="datetimeFigureOut">
              <a:rPr lang="en-US" smtClean="0"/>
              <a:t>11/17/2009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DBB7C-8C99-49A1-9E78-C3B66106943C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B\AppData\Local\Microsoft\Windows\Temporary Internet Files\Content.IE5\MBLSK4TX\MPj0401231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42877"/>
            <a:ext cx="8143932" cy="6157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B\AppData\Local\Microsoft\Windows\Temporary Internet Files\Content.IE5\MBLSK4TX\MPj0432959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64008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B\AppData\Local\Microsoft\Windows\Temporary Internet Files\Content.IE5\MBLSK4TX\MPj040141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642918"/>
            <a:ext cx="4177114" cy="5222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B\Pictures\Microsoft Clip Organizer\j04333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9652" cy="6322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B\Pictures\Microsoft Clip Organizer\PH02198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141" y="500042"/>
            <a:ext cx="8226195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B\AppData\Local\Microsoft\Windows\Temporary Internet Files\Content.IE5\5B4GI32G\MPj0438942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871" y="571480"/>
            <a:ext cx="8416258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B\AppData\Local\Microsoft\Windows\Temporary Internet Files\Content.IE5\5B4GI32G\MPj043327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08404"/>
            <a:ext cx="5181600" cy="3441192"/>
          </a:xfrm>
          <a:prstGeom prst="rect">
            <a:avLst/>
          </a:prstGeom>
          <a:noFill/>
        </p:spPr>
      </p:pic>
      <p:pic>
        <p:nvPicPr>
          <p:cNvPr id="4100" name="Picture 4" descr="C:\Users\PB\AppData\Local\Microsoft\Windows\Temporary Internet Files\Content.IE5\5B4GI32G\MPj0433279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268" y="571480"/>
            <a:ext cx="8605464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PB\AppData\Local\Microsoft\Windows\Temporary Internet Files\Content.IE5\59KXK2QS\MPj0398981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28600"/>
            <a:ext cx="3657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B\Pictures\Microsoft Clip Organizer\j04385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3792" y="228600"/>
            <a:ext cx="6376416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PB\AppData\Local\Microsoft\Windows\Temporary Internet Files\Content.IE5\MBLSK4TX\MPj0436552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5128" y="228600"/>
            <a:ext cx="6333744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B\AppData\Local\Microsoft\Windows\Temporary Internet Files\Content.IE5\59KXK2QS\MPj0438909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64008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B\AppData\Local\Microsoft\Windows\Temporary Internet Files\Content.IE5\7DQ1NYFC\MPj0442396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272"/>
            <a:ext cx="9144000" cy="5957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PB</dc:creator>
  <cp:lastModifiedBy>PB</cp:lastModifiedBy>
  <cp:revision>2</cp:revision>
  <dcterms:created xsi:type="dcterms:W3CDTF">2009-11-17T15:35:47Z</dcterms:created>
  <dcterms:modified xsi:type="dcterms:W3CDTF">2009-11-17T15:51:23Z</dcterms:modified>
</cp:coreProperties>
</file>