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100D-2CCE-43DE-90A7-B8BDA4F1B4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41DA6-6561-4343-8D1E-96CC764040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2A172-35AF-4A3E-87BC-7DB028E143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98FC-E402-40E3-9905-157562FE91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9049-6254-4259-A28D-5AA70569ED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145C9-9136-440E-9A35-B36ACB8C50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3C609-F7CB-461C-A6BE-AFCF147D2F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1726F-E1D3-40ED-9803-9A255667B5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5C032-A73D-438E-8D6E-CD92E43557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C8B27-07E1-4217-AEE4-0B459AD2B5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5F91C-3282-4C81-8811-7786D2E4CA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EFF577-4075-41CC-9571-9DF545FD988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a/a5/Modern.prayer.mat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63713" y="1700213"/>
            <a:ext cx="532923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ga-I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The Muslim Prayer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348038" y="836613"/>
            <a:ext cx="1933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ga-I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 Black"/>
              </a:rPr>
              <a:t>Salah -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019925" y="4868863"/>
            <a:ext cx="1728788" cy="1825625"/>
          </a:xfrm>
          <a:prstGeom prst="rect">
            <a:avLst/>
          </a:prstGeom>
          <a:solidFill>
            <a:srgbClr val="FFCC99"/>
          </a:solidFill>
          <a:ln w="571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u="sng">
                <a:solidFill>
                  <a:srgbClr val="0000FF"/>
                </a:solidFill>
              </a:rPr>
              <a:t>Key words: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Salah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Wudu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Imam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9388" y="5300663"/>
            <a:ext cx="2665412" cy="1368425"/>
          </a:xfrm>
          <a:prstGeom prst="rect">
            <a:avLst/>
          </a:prstGeom>
          <a:solidFill>
            <a:srgbClr val="CC99FF"/>
          </a:solidFill>
          <a:ln w="571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u="sng">
                <a:solidFill>
                  <a:schemeClr val="tx2"/>
                </a:solidFill>
              </a:rPr>
              <a:t>Previous Lessons: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5 Pillars of Islam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Belief in Allah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33845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ga-I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What is Salah?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713788" cy="1244600"/>
          </a:xfrm>
          <a:prstGeom prst="rect">
            <a:avLst/>
          </a:prstGeom>
          <a:solidFill>
            <a:srgbClr val="CC99FF"/>
          </a:solidFill>
          <a:ln w="57150">
            <a:solidFill>
              <a:srgbClr val="80008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Salah is the Arabic word for prayer. Salah involves both words and actions. This helps to focus the body and mind on Allah during prayers.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3492500" y="2625725"/>
            <a:ext cx="56515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3886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ga-I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 Daily Prayers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424863" cy="758825"/>
          </a:xfrm>
          <a:prstGeom prst="rect">
            <a:avLst/>
          </a:prstGeom>
          <a:solidFill>
            <a:srgbClr val="FFCC99"/>
          </a:solidFill>
          <a:ln w="571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</a:rPr>
              <a:t>Muslims must pray 5 times a day. This is to keep remembering God throughout the day.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2708275"/>
            <a:ext cx="5400675" cy="3044825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</a:rPr>
              <a:t>Muslims pray at different times of the day. These include: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early morning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Noon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mid-afternoon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Sunset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>
                <a:solidFill>
                  <a:schemeClr val="tx2"/>
                </a:solidFill>
              </a:rPr>
              <a:t> Night</a:t>
            </a:r>
          </a:p>
        </p:txBody>
      </p:sp>
      <p:pic>
        <p:nvPicPr>
          <p:cNvPr id="10252" name="Picture 12" descr="NC4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781300"/>
            <a:ext cx="28575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12239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ga-I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Wudu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8353425" cy="879475"/>
          </a:xfrm>
          <a:prstGeom prst="rect">
            <a:avLst/>
          </a:prstGeom>
          <a:solidFill>
            <a:srgbClr val="CC99FF"/>
          </a:solidFill>
          <a:ln w="57150">
            <a:solidFill>
              <a:srgbClr val="80008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Before Muslims can pray the must wash themselves. This is called wudu.</a:t>
            </a:r>
          </a:p>
        </p:txBody>
      </p:sp>
      <p:pic>
        <p:nvPicPr>
          <p:cNvPr id="11271" name="Picture 7" descr="Wudu-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860800"/>
            <a:ext cx="1647825" cy="1352550"/>
          </a:xfrm>
          <a:prstGeom prst="rect">
            <a:avLst/>
          </a:prstGeom>
          <a:noFill/>
        </p:spPr>
      </p:pic>
      <p:pic>
        <p:nvPicPr>
          <p:cNvPr id="11273" name="Picture 9" descr="Wudu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1647825" cy="1352550"/>
          </a:xfrm>
          <a:prstGeom prst="rect">
            <a:avLst/>
          </a:prstGeom>
          <a:noFill/>
        </p:spPr>
      </p:pic>
      <p:pic>
        <p:nvPicPr>
          <p:cNvPr id="11275" name="Picture 11" descr="Wudu-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349500"/>
            <a:ext cx="1647825" cy="1352550"/>
          </a:xfrm>
          <a:prstGeom prst="rect">
            <a:avLst/>
          </a:prstGeom>
          <a:noFill/>
        </p:spPr>
      </p:pic>
      <p:pic>
        <p:nvPicPr>
          <p:cNvPr id="11277" name="Picture 13" descr="Wudu-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2349500"/>
            <a:ext cx="1647825" cy="1352550"/>
          </a:xfrm>
          <a:prstGeom prst="rect">
            <a:avLst/>
          </a:prstGeom>
          <a:noFill/>
        </p:spPr>
      </p:pic>
      <p:pic>
        <p:nvPicPr>
          <p:cNvPr id="11279" name="Picture 15" descr="Wudu-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349500"/>
            <a:ext cx="1647825" cy="1352550"/>
          </a:xfrm>
          <a:prstGeom prst="rect">
            <a:avLst/>
          </a:prstGeom>
          <a:noFill/>
        </p:spPr>
      </p:pic>
      <p:pic>
        <p:nvPicPr>
          <p:cNvPr id="11281" name="Picture 17" descr="Wudu-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3860800"/>
            <a:ext cx="1647825" cy="1352550"/>
          </a:xfrm>
          <a:prstGeom prst="rect">
            <a:avLst/>
          </a:prstGeom>
          <a:noFill/>
        </p:spPr>
      </p:pic>
      <p:pic>
        <p:nvPicPr>
          <p:cNvPr id="11283" name="Picture 19" descr="Wudu-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3860800"/>
            <a:ext cx="1647825" cy="1352550"/>
          </a:xfrm>
          <a:prstGeom prst="rect">
            <a:avLst/>
          </a:prstGeom>
          <a:noFill/>
        </p:spPr>
      </p:pic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68313" y="5734050"/>
            <a:ext cx="7777162" cy="758825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2"/>
                </a:solidFill>
              </a:rPr>
              <a:t>Muslims was their hands, face, arms and feet. They need to be physically clean to worship and pray to God.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12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65166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9388" y="4581525"/>
            <a:ext cx="6192837" cy="1792288"/>
          </a:xfrm>
          <a:prstGeom prst="rect">
            <a:avLst/>
          </a:prstGeom>
          <a:solidFill>
            <a:srgbClr val="CC99FF"/>
          </a:solidFill>
          <a:ln w="57150">
            <a:solidFill>
              <a:srgbClr val="80008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Muslims can pray at home or at the mosque.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Muslims believe it is better to pray at the Mosque along with other Muslims.</a:t>
            </a:r>
          </a:p>
        </p:txBody>
      </p:sp>
      <p:pic>
        <p:nvPicPr>
          <p:cNvPr id="9225" name="Picture 9" descr="muslim-pray-150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6584950" y="3789363"/>
            <a:ext cx="2559050" cy="3068637"/>
          </a:xfrm>
          <a:prstGeom prst="rect">
            <a:avLst/>
          </a:prstGeom>
          <a:noFill/>
        </p:spPr>
      </p:pic>
      <p:pic>
        <p:nvPicPr>
          <p:cNvPr id="9226" name="Picture 10" descr="ramadan-praying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6754813" y="260350"/>
            <a:ext cx="2389187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muslimprayers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5292725" y="3048000"/>
            <a:ext cx="2857500" cy="3810000"/>
          </a:xfrm>
          <a:prstGeom prst="rect">
            <a:avLst/>
          </a:prstGeom>
          <a:noFill/>
        </p:spPr>
      </p:pic>
      <p:pic>
        <p:nvPicPr>
          <p:cNvPr id="6151" name="Picture 7" descr="Image:Modern.prayer.ma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4122738" cy="6858000"/>
          </a:xfrm>
          <a:prstGeom prst="rect">
            <a:avLst/>
          </a:prstGeom>
          <a:noFill/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003800" y="333375"/>
            <a:ext cx="2800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ga-I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Prayer Mat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140200" y="1196975"/>
            <a:ext cx="4860925" cy="1609725"/>
          </a:xfrm>
          <a:prstGeom prst="rect">
            <a:avLst/>
          </a:prstGeom>
          <a:solidFill>
            <a:srgbClr val="99CCFF"/>
          </a:solidFill>
          <a:ln w="571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Before Muslims pray, the area they choose to pray must be clean. Often they use a prayer mat to pray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4lg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0" y="2349500"/>
            <a:ext cx="3487738" cy="4508500"/>
          </a:xfrm>
          <a:prstGeom prst="rect">
            <a:avLst/>
          </a:prstGeom>
          <a:noFill/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2886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ga-I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The Imam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0825" y="1052513"/>
            <a:ext cx="8642350" cy="1244600"/>
          </a:xfrm>
          <a:prstGeom prst="rect">
            <a:avLst/>
          </a:prstGeom>
          <a:solidFill>
            <a:srgbClr val="CCFFCC"/>
          </a:solidFill>
          <a:ln w="57150">
            <a:solidFill>
              <a:srgbClr val="0080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At the Mosque, the Imam leads the prayers. Worshippers sit and stand close together – all facing Mecca. This is a sign of equality.</a:t>
            </a:r>
          </a:p>
        </p:txBody>
      </p:sp>
      <p:pic>
        <p:nvPicPr>
          <p:cNvPr id="7176" name="Picture 8" descr="r123101-2-26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356100" y="3700463"/>
            <a:ext cx="4787900" cy="315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222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AMVC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sahmed</dc:creator>
  <cp:lastModifiedBy>Tammy O'Leary</cp:lastModifiedBy>
  <cp:revision>22</cp:revision>
  <dcterms:created xsi:type="dcterms:W3CDTF">2007-06-19T13:26:45Z</dcterms:created>
  <dcterms:modified xsi:type="dcterms:W3CDTF">2013-02-04T20:34:13Z</dcterms:modified>
</cp:coreProperties>
</file>