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8C16-BD7D-44E3-9E2A-BC9A8D0334D8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B32B-2E58-4FD1-A024-ECB337FC684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520" y="5373216"/>
            <a:ext cx="8568951" cy="1238537"/>
            <a:chOff x="0" y="4954150"/>
            <a:chExt cx="8568951" cy="1238537"/>
          </a:xfrm>
        </p:grpSpPr>
        <p:sp>
          <p:nvSpPr>
            <p:cNvPr id="3" name="Trapezoid 2"/>
            <p:cNvSpPr/>
            <p:nvPr/>
          </p:nvSpPr>
          <p:spPr>
            <a:xfrm>
              <a:off x="0" y="4954150"/>
              <a:ext cx="8568951" cy="1238537"/>
            </a:xfrm>
            <a:prstGeom prst="trapezoid">
              <a:avLst>
                <a:gd name="adj" fmla="val 69186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Trapezoid 4"/>
            <p:cNvSpPr/>
            <p:nvPr/>
          </p:nvSpPr>
          <p:spPr>
            <a:xfrm>
              <a:off x="1499566" y="4954150"/>
              <a:ext cx="5569818" cy="1238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1</a:t>
              </a:r>
              <a:r>
                <a:rPr lang="en-GB" sz="2400" kern="1200" baseline="30000" dirty="0" smtClean="0">
                  <a:solidFill>
                    <a:schemeClr val="tx1"/>
                  </a:solidFill>
                </a:rPr>
                <a:t>st</a:t>
              </a:r>
              <a:r>
                <a:rPr lang="en-GB" sz="2400" kern="1200" dirty="0" smtClean="0">
                  <a:solidFill>
                    <a:schemeClr val="tx1"/>
                  </a:solidFill>
                </a:rPr>
                <a:t> Level – Physiological (Basic) Needs</a:t>
              </a:r>
              <a:endParaRPr lang="en-GB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115616" y="4134679"/>
            <a:ext cx="6855161" cy="1238537"/>
            <a:chOff x="856895" y="3715612"/>
            <a:chExt cx="6855161" cy="1238537"/>
          </a:xfrm>
        </p:grpSpPr>
        <p:sp>
          <p:nvSpPr>
            <p:cNvPr id="6" name="Trapezoid 5"/>
            <p:cNvSpPr/>
            <p:nvPr/>
          </p:nvSpPr>
          <p:spPr>
            <a:xfrm>
              <a:off x="856895" y="3715612"/>
              <a:ext cx="6855161" cy="1238537"/>
            </a:xfrm>
            <a:prstGeom prst="trapezoid">
              <a:avLst>
                <a:gd name="adj" fmla="val 69186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rapezoid 4"/>
            <p:cNvSpPr/>
            <p:nvPr/>
          </p:nvSpPr>
          <p:spPr>
            <a:xfrm>
              <a:off x="2056548" y="3715612"/>
              <a:ext cx="4455855" cy="1238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2</a:t>
              </a:r>
              <a:r>
                <a:rPr lang="en-GB" sz="2400" kern="1200" baseline="30000" dirty="0" smtClean="0">
                  <a:solidFill>
                    <a:schemeClr val="tx1"/>
                  </a:solidFill>
                </a:rPr>
                <a:t>nd</a:t>
              </a:r>
              <a:r>
                <a:rPr lang="en-GB" sz="2400" kern="1200" dirty="0" smtClean="0">
                  <a:solidFill>
                    <a:schemeClr val="tx1"/>
                  </a:solidFill>
                </a:rPr>
                <a:t> Level – Safety Needs</a:t>
              </a:r>
              <a:endParaRPr lang="en-GB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79712" y="2910543"/>
            <a:ext cx="5141371" cy="1238537"/>
            <a:chOff x="1713790" y="2477075"/>
            <a:chExt cx="5141371" cy="1238537"/>
          </a:xfrm>
        </p:grpSpPr>
        <p:sp>
          <p:nvSpPr>
            <p:cNvPr id="9" name="Trapezoid 8"/>
            <p:cNvSpPr/>
            <p:nvPr/>
          </p:nvSpPr>
          <p:spPr>
            <a:xfrm>
              <a:off x="1713790" y="2477075"/>
              <a:ext cx="5141371" cy="1238537"/>
            </a:xfrm>
            <a:prstGeom prst="trapezoid">
              <a:avLst>
                <a:gd name="adj" fmla="val 69186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rapezoid 4"/>
            <p:cNvSpPr/>
            <p:nvPr/>
          </p:nvSpPr>
          <p:spPr>
            <a:xfrm>
              <a:off x="2613530" y="2477075"/>
              <a:ext cx="3341891" cy="1238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3</a:t>
              </a:r>
              <a:r>
                <a:rPr lang="en-GB" sz="2400" kern="1200" baseline="30000" dirty="0" smtClean="0">
                  <a:solidFill>
                    <a:schemeClr val="tx1"/>
                  </a:solidFill>
                </a:rPr>
                <a:t>rd</a:t>
              </a:r>
              <a:r>
                <a:rPr lang="en-GB" sz="2400" kern="1200" dirty="0" smtClean="0">
                  <a:solidFill>
                    <a:schemeClr val="tx1"/>
                  </a:solidFill>
                </a:rPr>
                <a:t> Level – </a:t>
              </a:r>
              <a:endParaRPr lang="en-GB" sz="2400" kern="1200" dirty="0" smtClean="0">
                <a:solidFill>
                  <a:schemeClr val="tx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Belonging </a:t>
              </a:r>
              <a:r>
                <a:rPr lang="en-GB" sz="2400" kern="1200" dirty="0" smtClean="0">
                  <a:solidFill>
                    <a:schemeClr val="tx1"/>
                  </a:solidFill>
                </a:rPr>
                <a:t>Needs</a:t>
              </a:r>
              <a:endParaRPr lang="en-GB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43808" y="1686407"/>
            <a:ext cx="3427580" cy="1238537"/>
            <a:chOff x="2592279" y="1224133"/>
            <a:chExt cx="3427580" cy="1238537"/>
          </a:xfrm>
        </p:grpSpPr>
        <p:sp>
          <p:nvSpPr>
            <p:cNvPr id="12" name="Trapezoid 11"/>
            <p:cNvSpPr/>
            <p:nvPr/>
          </p:nvSpPr>
          <p:spPr>
            <a:xfrm>
              <a:off x="2592279" y="1224133"/>
              <a:ext cx="3427580" cy="1238537"/>
            </a:xfrm>
            <a:prstGeom prst="trapezoid">
              <a:avLst>
                <a:gd name="adj" fmla="val 69186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rapezoid 4"/>
            <p:cNvSpPr/>
            <p:nvPr/>
          </p:nvSpPr>
          <p:spPr>
            <a:xfrm>
              <a:off x="3192105" y="1224133"/>
              <a:ext cx="2227927" cy="1238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4</a:t>
              </a:r>
              <a:r>
                <a:rPr lang="en-GB" sz="2400" kern="12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GB" sz="2400" kern="1200" dirty="0" smtClean="0">
                  <a:solidFill>
                    <a:schemeClr val="tx1"/>
                  </a:solidFill>
                </a:rPr>
                <a:t> Level – Esteem Needs</a:t>
              </a:r>
              <a:endParaRPr lang="en-GB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131840" y="462271"/>
            <a:ext cx="2952328" cy="1238537"/>
            <a:chOff x="2858166" y="0"/>
            <a:chExt cx="2952328" cy="1238537"/>
          </a:xfrm>
        </p:grpSpPr>
        <p:sp>
          <p:nvSpPr>
            <p:cNvPr id="15" name="Trapezoid 14"/>
            <p:cNvSpPr/>
            <p:nvPr/>
          </p:nvSpPr>
          <p:spPr>
            <a:xfrm>
              <a:off x="3434230" y="0"/>
              <a:ext cx="1700491" cy="1238537"/>
            </a:xfrm>
            <a:prstGeom prst="trapezoid">
              <a:avLst>
                <a:gd name="adj" fmla="val 69186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rapezoid 4"/>
            <p:cNvSpPr/>
            <p:nvPr/>
          </p:nvSpPr>
          <p:spPr>
            <a:xfrm>
              <a:off x="2858166" y="0"/>
              <a:ext cx="2952328" cy="1238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5th Level – </a:t>
              </a:r>
              <a:endParaRPr lang="en-GB" sz="2400" kern="1200" dirty="0" smtClean="0">
                <a:solidFill>
                  <a:schemeClr val="tx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Self-Actualisation</a:t>
              </a:r>
              <a:endParaRPr lang="en-GB" sz="2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27307" y="-99392"/>
            <a:ext cx="80893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Maslow’s Hierarchy of needs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PackardBell</dc:creator>
  <cp:lastModifiedBy>PackardBell</cp:lastModifiedBy>
  <cp:revision>3</cp:revision>
  <dcterms:created xsi:type="dcterms:W3CDTF">2011-09-12T19:33:12Z</dcterms:created>
  <dcterms:modified xsi:type="dcterms:W3CDTF">2011-09-12T20:06:50Z</dcterms:modified>
</cp:coreProperties>
</file>