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6C2C-EF61-43EB-916B-17BD3931DCC3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5D10-E5AB-48F3-B698-034BD83040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6C2C-EF61-43EB-916B-17BD3931DCC3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5D10-E5AB-48F3-B698-034BD83040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6C2C-EF61-43EB-916B-17BD3931DCC3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5D10-E5AB-48F3-B698-034BD83040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6C2C-EF61-43EB-916B-17BD3931DCC3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5D10-E5AB-48F3-B698-034BD83040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6C2C-EF61-43EB-916B-17BD3931DCC3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5D10-E5AB-48F3-B698-034BD83040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6C2C-EF61-43EB-916B-17BD3931DCC3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5D10-E5AB-48F3-B698-034BD83040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6C2C-EF61-43EB-916B-17BD3931DCC3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5D10-E5AB-48F3-B698-034BD83040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6C2C-EF61-43EB-916B-17BD3931DCC3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5D10-E5AB-48F3-B698-034BD83040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6C2C-EF61-43EB-916B-17BD3931DCC3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5D10-E5AB-48F3-B698-034BD83040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6C2C-EF61-43EB-916B-17BD3931DCC3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5D10-E5AB-48F3-B698-034BD83040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6C2C-EF61-43EB-916B-17BD3931DCC3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5D10-E5AB-48F3-B698-034BD83040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C6C2C-EF61-43EB-916B-17BD3931DCC3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25D10-E5AB-48F3-B698-034BD83040E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06212" y="2977544"/>
            <a:ext cx="1531576" cy="1531576"/>
            <a:chOff x="3554691" y="2300236"/>
            <a:chExt cx="1531576" cy="1531576"/>
          </a:xfrm>
        </p:grpSpPr>
        <p:sp>
          <p:nvSpPr>
            <p:cNvPr id="3" name="Oval 2"/>
            <p:cNvSpPr/>
            <p:nvPr/>
          </p:nvSpPr>
          <p:spPr>
            <a:xfrm>
              <a:off x="3554691" y="2300236"/>
              <a:ext cx="1531576" cy="153157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Oval 4"/>
            <p:cNvSpPr/>
            <p:nvPr/>
          </p:nvSpPr>
          <p:spPr>
            <a:xfrm>
              <a:off x="3778985" y="2524530"/>
              <a:ext cx="1082988" cy="10829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b="1" kern="1200" dirty="0" smtClean="0">
                  <a:solidFill>
                    <a:schemeClr val="bg1"/>
                  </a:solidFill>
                </a:rPr>
                <a:t>Influences on Rel. </a:t>
              </a:r>
              <a:r>
                <a:rPr lang="en-GB" sz="1800" b="1" kern="1200" dirty="0" err="1" smtClean="0">
                  <a:solidFill>
                    <a:schemeClr val="bg1"/>
                  </a:solidFill>
                </a:rPr>
                <a:t>Bel</a:t>
              </a:r>
              <a:r>
                <a:rPr lang="en-GB" sz="1800" b="1" kern="1200" dirty="0" smtClean="0">
                  <a:solidFill>
                    <a:schemeClr val="bg1"/>
                  </a:solidFill>
                </a:rPr>
                <a:t>. &amp; Practices</a:t>
              </a:r>
              <a:endParaRPr lang="en-GB" sz="18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779912" y="673288"/>
            <a:ext cx="1531576" cy="1531576"/>
            <a:chOff x="3554691" y="4051"/>
            <a:chExt cx="1531576" cy="1531576"/>
          </a:xfrm>
        </p:grpSpPr>
        <p:sp>
          <p:nvSpPr>
            <p:cNvPr id="6" name="Oval 5"/>
            <p:cNvSpPr/>
            <p:nvPr/>
          </p:nvSpPr>
          <p:spPr>
            <a:xfrm>
              <a:off x="3554691" y="4051"/>
              <a:ext cx="1531576" cy="153157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4"/>
            <p:cNvSpPr/>
            <p:nvPr/>
          </p:nvSpPr>
          <p:spPr>
            <a:xfrm>
              <a:off x="3778985" y="228345"/>
              <a:ext cx="1082988" cy="10829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700" b="1" kern="1200" dirty="0" smtClean="0">
                  <a:solidFill>
                    <a:schemeClr val="bg1"/>
                  </a:solidFill>
                </a:rPr>
                <a:t>Parents &amp; Family</a:t>
              </a:r>
              <a:endParaRPr lang="en-GB" sz="17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33770" y="2204864"/>
            <a:ext cx="38230" cy="764609"/>
            <a:chOff x="4301364" y="1535627"/>
            <a:chExt cx="38230" cy="764609"/>
          </a:xfrm>
        </p:grpSpPr>
        <p:sp>
          <p:nvSpPr>
            <p:cNvPr id="9" name="Straight Connector 3"/>
            <p:cNvSpPr/>
            <p:nvPr/>
          </p:nvSpPr>
          <p:spPr>
            <a:xfrm rot="16200000">
              <a:off x="3938175" y="1901980"/>
              <a:ext cx="764609" cy="3190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952"/>
                  </a:moveTo>
                  <a:lnTo>
                    <a:pt x="764609" y="15952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Straight Connector 4"/>
            <p:cNvSpPr/>
            <p:nvPr/>
          </p:nvSpPr>
          <p:spPr>
            <a:xfrm rot="16200000">
              <a:off x="4301364" y="1898816"/>
              <a:ext cx="38230" cy="382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500" kern="120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508104" y="1412776"/>
            <a:ext cx="1531576" cy="1531576"/>
            <a:chOff x="5349921" y="868588"/>
            <a:chExt cx="1531576" cy="1531576"/>
          </a:xfrm>
        </p:grpSpPr>
        <p:sp>
          <p:nvSpPr>
            <p:cNvPr id="12" name="Oval 11"/>
            <p:cNvSpPr/>
            <p:nvPr/>
          </p:nvSpPr>
          <p:spPr>
            <a:xfrm>
              <a:off x="5349921" y="868588"/>
              <a:ext cx="1531576" cy="153157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4"/>
            <p:cNvSpPr/>
            <p:nvPr/>
          </p:nvSpPr>
          <p:spPr>
            <a:xfrm>
              <a:off x="5574215" y="1092882"/>
              <a:ext cx="1082988" cy="10829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700" b="1" kern="1200" dirty="0" smtClean="0">
                  <a:solidFill>
                    <a:schemeClr val="bg1"/>
                  </a:solidFill>
                </a:rPr>
                <a:t>School</a:t>
              </a:r>
              <a:endParaRPr lang="en-GB" sz="17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36768" y="3481600"/>
            <a:ext cx="1531576" cy="1531576"/>
            <a:chOff x="5793307" y="2811186"/>
            <a:chExt cx="1531576" cy="1531576"/>
          </a:xfrm>
        </p:grpSpPr>
        <p:sp>
          <p:nvSpPr>
            <p:cNvPr id="15" name="Oval 14"/>
            <p:cNvSpPr/>
            <p:nvPr/>
          </p:nvSpPr>
          <p:spPr>
            <a:xfrm>
              <a:off x="5793307" y="2811186"/>
              <a:ext cx="1531576" cy="153157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val 4"/>
            <p:cNvSpPr/>
            <p:nvPr/>
          </p:nvSpPr>
          <p:spPr>
            <a:xfrm>
              <a:off x="6017601" y="3035480"/>
              <a:ext cx="1082988" cy="10829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700" b="1" kern="1200" dirty="0" smtClean="0">
                  <a:solidFill>
                    <a:schemeClr val="bg1"/>
                  </a:solidFill>
                </a:rPr>
                <a:t>Friends &amp; Peers</a:t>
              </a:r>
              <a:endParaRPr lang="en-GB" sz="17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860032" y="5065776"/>
            <a:ext cx="1531576" cy="1531576"/>
            <a:chOff x="4550969" y="4369028"/>
            <a:chExt cx="1531576" cy="1531576"/>
          </a:xfrm>
        </p:grpSpPr>
        <p:sp>
          <p:nvSpPr>
            <p:cNvPr id="18" name="Oval 17"/>
            <p:cNvSpPr/>
            <p:nvPr/>
          </p:nvSpPr>
          <p:spPr>
            <a:xfrm>
              <a:off x="4550969" y="4369028"/>
              <a:ext cx="1531576" cy="153157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al 4"/>
            <p:cNvSpPr/>
            <p:nvPr/>
          </p:nvSpPr>
          <p:spPr>
            <a:xfrm>
              <a:off x="4775263" y="4593322"/>
              <a:ext cx="1082988" cy="10829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700" b="1" kern="1200" dirty="0" smtClean="0">
                  <a:solidFill>
                    <a:schemeClr val="bg1"/>
                  </a:solidFill>
                </a:rPr>
                <a:t>Important Events</a:t>
              </a:r>
              <a:endParaRPr lang="en-GB" sz="17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824400" y="5085184"/>
            <a:ext cx="1531576" cy="1531576"/>
            <a:chOff x="2558414" y="4369028"/>
            <a:chExt cx="1531576" cy="1531576"/>
          </a:xfrm>
        </p:grpSpPr>
        <p:sp>
          <p:nvSpPr>
            <p:cNvPr id="21" name="Oval 20"/>
            <p:cNvSpPr/>
            <p:nvPr/>
          </p:nvSpPr>
          <p:spPr>
            <a:xfrm>
              <a:off x="2558414" y="4369028"/>
              <a:ext cx="1531576" cy="153157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val 4"/>
            <p:cNvSpPr/>
            <p:nvPr/>
          </p:nvSpPr>
          <p:spPr>
            <a:xfrm>
              <a:off x="2782708" y="4593322"/>
              <a:ext cx="1082988" cy="10829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700" b="1" kern="1200" dirty="0" smtClean="0">
                  <a:solidFill>
                    <a:schemeClr val="bg1"/>
                  </a:solidFill>
                </a:rPr>
                <a:t>The Media</a:t>
              </a:r>
              <a:endParaRPr lang="en-GB" sz="17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528256" y="3429000"/>
            <a:ext cx="1531576" cy="1531576"/>
            <a:chOff x="1316076" y="2811186"/>
            <a:chExt cx="1531576" cy="1531576"/>
          </a:xfrm>
        </p:grpSpPr>
        <p:sp>
          <p:nvSpPr>
            <p:cNvPr id="24" name="Oval 23"/>
            <p:cNvSpPr/>
            <p:nvPr/>
          </p:nvSpPr>
          <p:spPr>
            <a:xfrm>
              <a:off x="1316076" y="2811186"/>
              <a:ext cx="1531576" cy="153157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val 4"/>
            <p:cNvSpPr/>
            <p:nvPr/>
          </p:nvSpPr>
          <p:spPr>
            <a:xfrm>
              <a:off x="1540370" y="3035480"/>
              <a:ext cx="1082988" cy="10829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700" b="1" kern="1200" dirty="0" smtClean="0">
                  <a:solidFill>
                    <a:schemeClr val="bg1"/>
                  </a:solidFill>
                </a:rPr>
                <a:t>Local Community of Faith</a:t>
              </a:r>
              <a:endParaRPr lang="en-GB" sz="17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979712" y="1537384"/>
            <a:ext cx="1531576" cy="1531576"/>
            <a:chOff x="1759461" y="868588"/>
            <a:chExt cx="1531576" cy="1531576"/>
          </a:xfrm>
        </p:grpSpPr>
        <p:sp>
          <p:nvSpPr>
            <p:cNvPr id="27" name="Oval 26"/>
            <p:cNvSpPr/>
            <p:nvPr/>
          </p:nvSpPr>
          <p:spPr>
            <a:xfrm>
              <a:off x="1759461" y="868588"/>
              <a:ext cx="1531576" cy="153157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Oval 4"/>
            <p:cNvSpPr/>
            <p:nvPr/>
          </p:nvSpPr>
          <p:spPr>
            <a:xfrm>
              <a:off x="1983755" y="1092882"/>
              <a:ext cx="1082988" cy="10829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700" b="1" kern="1200" dirty="0" smtClean="0">
                  <a:solidFill>
                    <a:schemeClr val="bg1"/>
                  </a:solidFill>
                </a:rPr>
                <a:t>Culture of the Country</a:t>
              </a:r>
              <a:endParaRPr lang="en-GB" sz="17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031527" y="2924944"/>
            <a:ext cx="764609" cy="38230"/>
            <a:chOff x="4835790" y="2331085"/>
            <a:chExt cx="764609" cy="38230"/>
          </a:xfrm>
        </p:grpSpPr>
        <p:sp>
          <p:nvSpPr>
            <p:cNvPr id="30" name="Straight Connector 3"/>
            <p:cNvSpPr/>
            <p:nvPr/>
          </p:nvSpPr>
          <p:spPr>
            <a:xfrm rot="19285714">
              <a:off x="4835790" y="2334248"/>
              <a:ext cx="764609" cy="3190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952"/>
                  </a:moveTo>
                  <a:lnTo>
                    <a:pt x="764609" y="15952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Straight Connector 4"/>
            <p:cNvSpPr/>
            <p:nvPr/>
          </p:nvSpPr>
          <p:spPr>
            <a:xfrm rot="19285714">
              <a:off x="5198979" y="2331085"/>
              <a:ext cx="38230" cy="382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500" kern="120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64088" y="3966834"/>
            <a:ext cx="764609" cy="38230"/>
            <a:chOff x="5057483" y="3302384"/>
            <a:chExt cx="764609" cy="38230"/>
          </a:xfrm>
        </p:grpSpPr>
        <p:sp>
          <p:nvSpPr>
            <p:cNvPr id="33" name="Straight Connector 3"/>
            <p:cNvSpPr/>
            <p:nvPr/>
          </p:nvSpPr>
          <p:spPr>
            <a:xfrm rot="771429">
              <a:off x="5057483" y="3305547"/>
              <a:ext cx="764609" cy="3190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952"/>
                  </a:moveTo>
                  <a:lnTo>
                    <a:pt x="764609" y="15952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Straight Connector 4"/>
            <p:cNvSpPr/>
            <p:nvPr/>
          </p:nvSpPr>
          <p:spPr>
            <a:xfrm rot="771429">
              <a:off x="5420672" y="3302384"/>
              <a:ext cx="38230" cy="382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500" kern="120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076056" y="4392583"/>
            <a:ext cx="38230" cy="764609"/>
            <a:chOff x="4799503" y="3718115"/>
            <a:chExt cx="38230" cy="764609"/>
          </a:xfrm>
        </p:grpSpPr>
        <p:sp>
          <p:nvSpPr>
            <p:cNvPr id="36" name="Straight Connector 3"/>
            <p:cNvSpPr/>
            <p:nvPr/>
          </p:nvSpPr>
          <p:spPr>
            <a:xfrm rot="3857143">
              <a:off x="4436314" y="4084468"/>
              <a:ext cx="764609" cy="3190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952"/>
                  </a:moveTo>
                  <a:lnTo>
                    <a:pt x="764609" y="15952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Straight Connector 4"/>
            <p:cNvSpPr/>
            <p:nvPr/>
          </p:nvSpPr>
          <p:spPr>
            <a:xfrm rot="3857143">
              <a:off x="4799503" y="4081305"/>
              <a:ext cx="38230" cy="382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500" kern="1200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029714" y="4392583"/>
            <a:ext cx="38230" cy="764609"/>
            <a:chOff x="3803226" y="3718115"/>
            <a:chExt cx="38230" cy="764609"/>
          </a:xfrm>
        </p:grpSpPr>
        <p:sp>
          <p:nvSpPr>
            <p:cNvPr id="39" name="Straight Connector 3"/>
            <p:cNvSpPr/>
            <p:nvPr/>
          </p:nvSpPr>
          <p:spPr>
            <a:xfrm rot="6942857">
              <a:off x="3440036" y="4084468"/>
              <a:ext cx="764609" cy="3190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952"/>
                  </a:moveTo>
                  <a:lnTo>
                    <a:pt x="764609" y="15952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Straight Connector 4"/>
            <p:cNvSpPr/>
            <p:nvPr/>
          </p:nvSpPr>
          <p:spPr>
            <a:xfrm rot="17742857">
              <a:off x="3803226" y="4081305"/>
              <a:ext cx="38230" cy="382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500" kern="120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059832" y="3966834"/>
            <a:ext cx="764609" cy="38230"/>
            <a:chOff x="2818867" y="3302384"/>
            <a:chExt cx="764609" cy="38230"/>
          </a:xfrm>
        </p:grpSpPr>
        <p:sp>
          <p:nvSpPr>
            <p:cNvPr id="42" name="Straight Connector 3"/>
            <p:cNvSpPr/>
            <p:nvPr/>
          </p:nvSpPr>
          <p:spPr>
            <a:xfrm rot="10028571">
              <a:off x="2818867" y="3305547"/>
              <a:ext cx="764609" cy="3190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952"/>
                  </a:moveTo>
                  <a:lnTo>
                    <a:pt x="764609" y="15952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Straight Connector 4"/>
            <p:cNvSpPr/>
            <p:nvPr/>
          </p:nvSpPr>
          <p:spPr>
            <a:xfrm rot="20828571">
              <a:off x="3182057" y="3302384"/>
              <a:ext cx="38230" cy="382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500" kern="120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303335" y="2996952"/>
            <a:ext cx="764609" cy="38230"/>
            <a:chOff x="3040560" y="2331085"/>
            <a:chExt cx="764609" cy="38230"/>
          </a:xfrm>
        </p:grpSpPr>
        <p:sp>
          <p:nvSpPr>
            <p:cNvPr id="45" name="Straight Connector 3"/>
            <p:cNvSpPr/>
            <p:nvPr/>
          </p:nvSpPr>
          <p:spPr>
            <a:xfrm rot="13114286">
              <a:off x="3040560" y="2334248"/>
              <a:ext cx="764609" cy="3190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952"/>
                  </a:moveTo>
                  <a:lnTo>
                    <a:pt x="764609" y="15952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Straight Connector 4"/>
            <p:cNvSpPr/>
            <p:nvPr/>
          </p:nvSpPr>
          <p:spPr>
            <a:xfrm rot="23914286">
              <a:off x="3403749" y="2331085"/>
              <a:ext cx="38230" cy="382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500" kern="1200">
                <a:solidFill>
                  <a:schemeClr val="bg1"/>
                </a:solidFill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307244" y="0"/>
            <a:ext cx="85132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Influences on Religious Beliefs &amp; Practices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PackardBell</dc:creator>
  <cp:lastModifiedBy>PackardBell</cp:lastModifiedBy>
  <cp:revision>3</cp:revision>
  <dcterms:created xsi:type="dcterms:W3CDTF">2011-09-12T20:06:57Z</dcterms:created>
  <dcterms:modified xsi:type="dcterms:W3CDTF">2011-09-12T20:28:18Z</dcterms:modified>
</cp:coreProperties>
</file>