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5.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7.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28.xml" ContentType="application/vnd.openxmlformats-officedocument.presentationml.notesSlide+xml"/>
  <Override PartName="/ppt/notesSlides/notesSlide26.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19.xml" ContentType="application/vnd.openxmlformats-officedocument.presentationml.notesSlide+xml"/>
  <Override PartName="/ppt/notesSlides/notesSlide21.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6.xml" ContentType="application/vnd.openxmlformats-officedocument.presentationml.slide+xml"/>
  <Override PartName="/ppt/slides/slide21.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25.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25.xml" Type="http://schemas.openxmlformats.org/officeDocument/2006/relationships/slide" Id="rId30"/><Relationship Target="slides/slide7.xml" Type="http://schemas.openxmlformats.org/officeDocument/2006/relationships/slide" Id="rId12"/><Relationship Target="slides/slide26.xml" Type="http://schemas.openxmlformats.org/officeDocument/2006/relationships/slide" Id="rId31"/><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27.xml" Type="http://schemas.openxmlformats.org/officeDocument/2006/relationships/slide" Id="rId32"/><Relationship Target="slides/slide28.xml" Type="http://schemas.openxmlformats.org/officeDocument/2006/relationships/slide" Id="rId33"/><Relationship Target="slides/slide24.xml" Type="http://schemas.openxmlformats.org/officeDocument/2006/relationships/slide" Id="rId29"/><Relationship Target="slides/slide21.xml" Type="http://schemas.openxmlformats.org/officeDocument/2006/relationships/slide" Id="rId26"/><Relationship Target="slides/slide20.xml" Type="http://schemas.openxmlformats.org/officeDocument/2006/relationships/slide" Id="rId25"/><Relationship Target="slides/slide23.xml" Type="http://schemas.openxmlformats.org/officeDocument/2006/relationships/slide" Id="rId28"/><Relationship Target="slides/slide22.xml" Type="http://schemas.openxmlformats.org/officeDocument/2006/relationships/slide" Id="rId27"/><Relationship Target="presProps.xml" Type="http://schemas.openxmlformats.org/officeDocument/2006/relationships/presProps" Id="rId2"/><Relationship Target="slides/slide16.xml" Type="http://schemas.openxmlformats.org/officeDocument/2006/relationships/slide" Id="rId21"/><Relationship Target="theme/theme3.xml" Type="http://schemas.openxmlformats.org/officeDocument/2006/relationships/theme" Id="rId1"/><Relationship Target="slides/slide17.xml" Type="http://schemas.openxmlformats.org/officeDocument/2006/relationships/slide" Id="rId22"/><Relationship Target="slideMasters/slideMaster1.xml" Type="http://schemas.openxmlformats.org/officeDocument/2006/relationships/slideMaster" Id="rId4"/><Relationship Target="slides/slide18.xml" Type="http://schemas.openxmlformats.org/officeDocument/2006/relationships/slide" Id="rId23"/><Relationship Target="tableStyles.xml" Type="http://schemas.openxmlformats.org/officeDocument/2006/relationships/tableStyles" Id="rId3"/><Relationship Target="slides/slide19.xml" Type="http://schemas.openxmlformats.org/officeDocument/2006/relationships/slide" Id="rId24"/><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9" name="Shape 79"/>
        <p:cNvGrpSpPr/>
        <p:nvPr/>
      </p:nvGrpSpPr>
      <p:grpSpPr>
        <a:xfrm>
          <a:off y="0" x="0"/>
          <a:ext cy="0" cx="0"/>
          <a:chOff y="0" x="0"/>
          <a:chExt cy="0" cx="0"/>
        </a:xfrm>
      </p:grpSpPr>
      <p:sp>
        <p:nvSpPr>
          <p:cNvPr id="80" name="Shape 80"/>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81" name="Shape 8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9" name="Shape 159"/>
        <p:cNvGrpSpPr/>
        <p:nvPr/>
      </p:nvGrpSpPr>
      <p:grpSpPr>
        <a:xfrm>
          <a:off y="0" x="0"/>
          <a:ext cy="0" cx="0"/>
          <a:chOff y="0" x="0"/>
          <a:chExt cy="0" cx="0"/>
        </a:xfrm>
      </p:grpSpPr>
      <p:sp>
        <p:nvSpPr>
          <p:cNvPr id="160" name="Shape 16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61" name="Shape 16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5" name="Shape 165"/>
        <p:cNvGrpSpPr/>
        <p:nvPr/>
      </p:nvGrpSpPr>
      <p:grpSpPr>
        <a:xfrm>
          <a:off y="0" x="0"/>
          <a:ext cy="0" cx="0"/>
          <a:chOff y="0" x="0"/>
          <a:chExt cy="0" cx="0"/>
        </a:xfrm>
      </p:grpSpPr>
      <p:sp>
        <p:nvSpPr>
          <p:cNvPr id="166" name="Shape 16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67" name="Shape 16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1" name="Shape 171"/>
        <p:cNvGrpSpPr/>
        <p:nvPr/>
      </p:nvGrpSpPr>
      <p:grpSpPr>
        <a:xfrm>
          <a:off y="0" x="0"/>
          <a:ext cy="0" cx="0"/>
          <a:chOff y="0" x="0"/>
          <a:chExt cy="0" cx="0"/>
        </a:xfrm>
      </p:grpSpPr>
      <p:sp>
        <p:nvSpPr>
          <p:cNvPr id="172" name="Shape 172"/>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73" name="Shape 173"/>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7" name="Shape 177"/>
        <p:cNvGrpSpPr/>
        <p:nvPr/>
      </p:nvGrpSpPr>
      <p:grpSpPr>
        <a:xfrm>
          <a:off y="0" x="0"/>
          <a:ext cy="0" cx="0"/>
          <a:chOff y="0" x="0"/>
          <a:chExt cy="0" cx="0"/>
        </a:xfrm>
      </p:grpSpPr>
      <p:sp>
        <p:nvSpPr>
          <p:cNvPr id="178" name="Shape 17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79" name="Shape 17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3" name="Shape 183"/>
        <p:cNvGrpSpPr/>
        <p:nvPr/>
      </p:nvGrpSpPr>
      <p:grpSpPr>
        <a:xfrm>
          <a:off y="0" x="0"/>
          <a:ext cy="0" cx="0"/>
          <a:chOff y="0" x="0"/>
          <a:chExt cy="0" cx="0"/>
        </a:xfrm>
      </p:grpSpPr>
      <p:sp>
        <p:nvSpPr>
          <p:cNvPr id="184" name="Shape 18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85" name="Shape 18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9" name="Shape 189"/>
        <p:cNvGrpSpPr/>
        <p:nvPr/>
      </p:nvGrpSpPr>
      <p:grpSpPr>
        <a:xfrm>
          <a:off y="0" x="0"/>
          <a:ext cy="0" cx="0"/>
          <a:chOff y="0" x="0"/>
          <a:chExt cy="0" cx="0"/>
        </a:xfrm>
      </p:grpSpPr>
      <p:sp>
        <p:nvSpPr>
          <p:cNvPr id="190" name="Shape 19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91" name="Shape 19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4" name="Shape 194"/>
        <p:cNvGrpSpPr/>
        <p:nvPr/>
      </p:nvGrpSpPr>
      <p:grpSpPr>
        <a:xfrm>
          <a:off y="0" x="0"/>
          <a:ext cy="0" cx="0"/>
          <a:chOff y="0" x="0"/>
          <a:chExt cy="0" cx="0"/>
        </a:xfrm>
      </p:grpSpPr>
      <p:sp>
        <p:nvSpPr>
          <p:cNvPr id="195" name="Shape 19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96" name="Shape 19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0" name="Shape 200"/>
        <p:cNvGrpSpPr/>
        <p:nvPr/>
      </p:nvGrpSpPr>
      <p:grpSpPr>
        <a:xfrm>
          <a:off y="0" x="0"/>
          <a:ext cy="0" cx="0"/>
          <a:chOff y="0" x="0"/>
          <a:chExt cy="0" cx="0"/>
        </a:xfrm>
      </p:grpSpPr>
      <p:sp>
        <p:nvSpPr>
          <p:cNvPr id="201" name="Shape 201"/>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202" name="Shape 20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5" name="Shape 215"/>
        <p:cNvGrpSpPr/>
        <p:nvPr/>
      </p:nvGrpSpPr>
      <p:grpSpPr>
        <a:xfrm>
          <a:off y="0" x="0"/>
          <a:ext cy="0" cx="0"/>
          <a:chOff y="0" x="0"/>
          <a:chExt cy="0" cx="0"/>
        </a:xfrm>
      </p:grpSpPr>
      <p:sp>
        <p:nvSpPr>
          <p:cNvPr id="216" name="Shape 216"/>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217" name="Shape 217"/>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5" name="Shape 225"/>
        <p:cNvGrpSpPr/>
        <p:nvPr/>
      </p:nvGrpSpPr>
      <p:grpSpPr>
        <a:xfrm>
          <a:off y="0" x="0"/>
          <a:ext cy="0" cx="0"/>
          <a:chOff y="0" x="0"/>
          <a:chExt cy="0" cx="0"/>
        </a:xfrm>
      </p:grpSpPr>
      <p:sp>
        <p:nvSpPr>
          <p:cNvPr id="226" name="Shape 226"/>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227" name="Shape 227"/>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5" name="Shape 85"/>
        <p:cNvGrpSpPr/>
        <p:nvPr/>
      </p:nvGrpSpPr>
      <p:grpSpPr>
        <a:xfrm>
          <a:off y="0" x="0"/>
          <a:ext cy="0" cx="0"/>
          <a:chOff y="0" x="0"/>
          <a:chExt cy="0" cx="0"/>
        </a:xfrm>
      </p:grpSpPr>
      <p:sp>
        <p:nvSpPr>
          <p:cNvPr id="86" name="Shape 8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7" name="Shape 8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0" name="Shape 230"/>
        <p:cNvGrpSpPr/>
        <p:nvPr/>
      </p:nvGrpSpPr>
      <p:grpSpPr>
        <a:xfrm>
          <a:off y="0" x="0"/>
          <a:ext cy="0" cx="0"/>
          <a:chOff y="0" x="0"/>
          <a:chExt cy="0" cx="0"/>
        </a:xfrm>
      </p:grpSpPr>
      <p:sp>
        <p:nvSpPr>
          <p:cNvPr id="231" name="Shape 231"/>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232" name="Shape 23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5" name="Shape 235"/>
        <p:cNvGrpSpPr/>
        <p:nvPr/>
      </p:nvGrpSpPr>
      <p:grpSpPr>
        <a:xfrm>
          <a:off y="0" x="0"/>
          <a:ext cy="0" cx="0"/>
          <a:chOff y="0" x="0"/>
          <a:chExt cy="0" cx="0"/>
        </a:xfrm>
      </p:grpSpPr>
      <p:sp>
        <p:nvSpPr>
          <p:cNvPr id="236" name="Shape 236"/>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237" name="Shape 237"/>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0" name="Shape 240"/>
        <p:cNvGrpSpPr/>
        <p:nvPr/>
      </p:nvGrpSpPr>
      <p:grpSpPr>
        <a:xfrm>
          <a:off y="0" x="0"/>
          <a:ext cy="0" cx="0"/>
          <a:chOff y="0" x="0"/>
          <a:chExt cy="0" cx="0"/>
        </a:xfrm>
      </p:grpSpPr>
      <p:sp>
        <p:nvSpPr>
          <p:cNvPr id="241" name="Shape 241"/>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242" name="Shape 24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5" name="Shape 245"/>
        <p:cNvGrpSpPr/>
        <p:nvPr/>
      </p:nvGrpSpPr>
      <p:grpSpPr>
        <a:xfrm>
          <a:off y="0" x="0"/>
          <a:ext cy="0" cx="0"/>
          <a:chOff y="0" x="0"/>
          <a:chExt cy="0" cx="0"/>
        </a:xfrm>
      </p:grpSpPr>
      <p:sp>
        <p:nvSpPr>
          <p:cNvPr id="246" name="Shape 246"/>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247" name="Shape 247"/>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1" name="Shape 251"/>
        <p:cNvGrpSpPr/>
        <p:nvPr/>
      </p:nvGrpSpPr>
      <p:grpSpPr>
        <a:xfrm>
          <a:off y="0" x="0"/>
          <a:ext cy="0" cx="0"/>
          <a:chOff y="0" x="0"/>
          <a:chExt cy="0" cx="0"/>
        </a:xfrm>
      </p:grpSpPr>
      <p:sp>
        <p:nvSpPr>
          <p:cNvPr id="252" name="Shape 252"/>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253" name="Shape 253"/>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7" name="Shape 257"/>
        <p:cNvGrpSpPr/>
        <p:nvPr/>
      </p:nvGrpSpPr>
      <p:grpSpPr>
        <a:xfrm>
          <a:off y="0" x="0"/>
          <a:ext cy="0" cx="0"/>
          <a:chOff y="0" x="0"/>
          <a:chExt cy="0" cx="0"/>
        </a:xfrm>
      </p:grpSpPr>
      <p:sp>
        <p:nvSpPr>
          <p:cNvPr id="258" name="Shape 258"/>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259" name="Shape 259"/>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7" name="Shape 267"/>
        <p:cNvGrpSpPr/>
        <p:nvPr/>
      </p:nvGrpSpPr>
      <p:grpSpPr>
        <a:xfrm>
          <a:off y="0" x="0"/>
          <a:ext cy="0" cx="0"/>
          <a:chOff y="0" x="0"/>
          <a:chExt cy="0" cx="0"/>
        </a:xfrm>
      </p:grpSpPr>
      <p:sp>
        <p:nvSpPr>
          <p:cNvPr id="268" name="Shape 268"/>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269" name="Shape 269"/>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3" name="Shape 273"/>
        <p:cNvGrpSpPr/>
        <p:nvPr/>
      </p:nvGrpSpPr>
      <p:grpSpPr>
        <a:xfrm>
          <a:off y="0" x="0"/>
          <a:ext cy="0" cx="0"/>
          <a:chOff y="0" x="0"/>
          <a:chExt cy="0" cx="0"/>
        </a:xfrm>
      </p:grpSpPr>
      <p:sp>
        <p:nvSpPr>
          <p:cNvPr id="274" name="Shape 27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75" name="Shape 27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9" name="Shape 279"/>
        <p:cNvGrpSpPr/>
        <p:nvPr/>
      </p:nvGrpSpPr>
      <p:grpSpPr>
        <a:xfrm>
          <a:off y="0" x="0"/>
          <a:ext cy="0" cx="0"/>
          <a:chOff y="0" x="0"/>
          <a:chExt cy="0" cx="0"/>
        </a:xfrm>
      </p:grpSpPr>
      <p:sp>
        <p:nvSpPr>
          <p:cNvPr id="280" name="Shape 28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81" name="Shape 28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6" name="Shape 116"/>
        <p:cNvGrpSpPr/>
        <p:nvPr/>
      </p:nvGrpSpPr>
      <p:grpSpPr>
        <a:xfrm>
          <a:off y="0" x="0"/>
          <a:ext cy="0" cx="0"/>
          <a:chOff y="0" x="0"/>
          <a:chExt cy="0" cx="0"/>
        </a:xfrm>
      </p:grpSpPr>
      <p:sp>
        <p:nvSpPr>
          <p:cNvPr id="117" name="Shape 117"/>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18" name="Shape 118"/>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2" name="Shape 122"/>
        <p:cNvGrpSpPr/>
        <p:nvPr/>
      </p:nvGrpSpPr>
      <p:grpSpPr>
        <a:xfrm>
          <a:off y="0" x="0"/>
          <a:ext cy="0" cx="0"/>
          <a:chOff y="0" x="0"/>
          <a:chExt cy="0" cx="0"/>
        </a:xfrm>
      </p:grpSpPr>
      <p:sp>
        <p:nvSpPr>
          <p:cNvPr id="123" name="Shape 12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24" name="Shape 12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8" name="Shape 128"/>
        <p:cNvGrpSpPr/>
        <p:nvPr/>
      </p:nvGrpSpPr>
      <p:grpSpPr>
        <a:xfrm>
          <a:off y="0" x="0"/>
          <a:ext cy="0" cx="0"/>
          <a:chOff y="0" x="0"/>
          <a:chExt cy="0" cx="0"/>
        </a:xfrm>
      </p:grpSpPr>
      <p:sp>
        <p:nvSpPr>
          <p:cNvPr id="129" name="Shape 12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30" name="Shape 13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4" name="Shape 134"/>
        <p:cNvGrpSpPr/>
        <p:nvPr/>
      </p:nvGrpSpPr>
      <p:grpSpPr>
        <a:xfrm>
          <a:off y="0" x="0"/>
          <a:ext cy="0" cx="0"/>
          <a:chOff y="0" x="0"/>
          <a:chExt cy="0" cx="0"/>
        </a:xfrm>
      </p:grpSpPr>
      <p:sp>
        <p:nvSpPr>
          <p:cNvPr id="135" name="Shape 13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36" name="Shape 13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0" name="Shape 140"/>
        <p:cNvGrpSpPr/>
        <p:nvPr/>
      </p:nvGrpSpPr>
      <p:grpSpPr>
        <a:xfrm>
          <a:off y="0" x="0"/>
          <a:ext cy="0" cx="0"/>
          <a:chOff y="0" x="0"/>
          <a:chExt cy="0" cx="0"/>
        </a:xfrm>
      </p:grpSpPr>
      <p:sp>
        <p:nvSpPr>
          <p:cNvPr id="141" name="Shape 14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42" name="Shape 14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6" name="Shape 146"/>
        <p:cNvGrpSpPr/>
        <p:nvPr/>
      </p:nvGrpSpPr>
      <p:grpSpPr>
        <a:xfrm>
          <a:off y="0" x="0"/>
          <a:ext cy="0" cx="0"/>
          <a:chOff y="0" x="0"/>
          <a:chExt cy="0" cx="0"/>
        </a:xfrm>
      </p:grpSpPr>
      <p:sp>
        <p:nvSpPr>
          <p:cNvPr id="147" name="Shape 14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48" name="Shape 14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3" name="Shape 153"/>
        <p:cNvGrpSpPr/>
        <p:nvPr/>
      </p:nvGrpSpPr>
      <p:grpSpPr>
        <a:xfrm>
          <a:off y="0" x="0"/>
          <a:ext cy="0" cx="0"/>
          <a:chOff y="0" x="0"/>
          <a:chExt cy="0" cx="0"/>
        </a:xfrm>
      </p:grpSpPr>
      <p:sp>
        <p:nvSpPr>
          <p:cNvPr id="154" name="Shape 15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55" name="Shape 15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id="47" name="Shape 47"/>
        <p:cNvGrpSpPr/>
        <p:nvPr/>
      </p:nvGrpSpPr>
      <p:grpSpPr>
        <a:xfrm>
          <a:off y="0" x="0"/>
          <a:ext cy="0" cx="0"/>
          <a:chOff y="0" x="0"/>
          <a:chExt cy="0" cx="0"/>
        </a:xfrm>
      </p:grpSpPr>
      <p:sp>
        <p:nvSpPr>
          <p:cNvPr id="48" name="Shape 48"/>
          <p:cNvSpPr/>
          <p:nvPr/>
        </p:nvSpPr>
        <p:spPr>
          <a:xfrm>
            <a:off y="0" x="0"/>
            <a:ext cy="4964100" cx="9144000"/>
          </a:xfrm>
          <a:prstGeom prst="rect">
            <a:avLst/>
          </a:prstGeom>
          <a:solidFill>
            <a:srgbClr val="000000"/>
          </a:solidFill>
          <a:ln>
            <a:noFill/>
          </a:ln>
        </p:spPr>
        <p:txBody>
          <a:bodyPr bIns="45700" rIns="91425" lIns="91425" tIns="45700" anchor="ctr" anchorCtr="0">
            <a:noAutofit/>
          </a:bodyPr>
          <a:lstStyle/>
          <a:p/>
        </p:txBody>
      </p:sp>
      <p:sp>
        <p:nvSpPr>
          <p:cNvPr id="49" name="Shape 49"/>
          <p:cNvSpPr txBox="1"/>
          <p:nvPr>
            <p:ph type="ctrTitle"/>
          </p:nvPr>
        </p:nvSpPr>
        <p:spPr>
          <a:xfrm>
            <a:off y="1911984" x="391160"/>
            <a:ext cy="561899" cx="8351399"/>
          </a:xfrm>
          <a:prstGeom prst="rect">
            <a:avLst/>
          </a:prstGeom>
          <a:noFill/>
          <a:ln>
            <a:noFill/>
          </a:ln>
        </p:spPr>
        <p:txBody>
          <a:bodyPr bIns="91425" rIns="91425" lIns="91425" tIns="91425" anchor="ctr" anchorCtr="0"/>
          <a:lstStyle>
            <a:lvl1pPr algn="ctr" rtl="0" indent="228600" marL="0">
              <a:spcBef>
                <a:spcPts val="0"/>
              </a:spcBef>
              <a:buClr>
                <a:schemeClr val="lt1"/>
              </a:buClr>
              <a:buSzPct val="100000"/>
              <a:buFont typeface="Tahoma"/>
              <a:buNone/>
              <a:defRPr strike="noStrike" u="none" b="0" cap="none" baseline="0" sz="3600" i="0">
                <a:solidFill>
                  <a:schemeClr val="lt1"/>
                </a:solidFill>
                <a:latin typeface="Tahoma"/>
                <a:ea typeface="Tahoma"/>
                <a:cs typeface="Tahoma"/>
                <a:sym typeface="Tahoma"/>
              </a:defRPr>
            </a:lvl1pPr>
            <a:lvl2pPr algn="ctr" rtl="0" indent="228600" marL="0">
              <a:spcBef>
                <a:spcPts val="0"/>
              </a:spcBef>
              <a:buClr>
                <a:schemeClr val="lt1"/>
              </a:buClr>
              <a:buSzPct val="100000"/>
              <a:buFont typeface="Tahoma"/>
              <a:buNone/>
              <a:defRPr strike="noStrike" u="none" b="0" cap="none" baseline="0" sz="3600" i="0">
                <a:solidFill>
                  <a:schemeClr val="lt1"/>
                </a:solidFill>
                <a:latin typeface="Tahoma"/>
                <a:ea typeface="Tahoma"/>
                <a:cs typeface="Tahoma"/>
                <a:sym typeface="Tahoma"/>
              </a:defRPr>
            </a:lvl2pPr>
            <a:lvl3pPr algn="ctr" rtl="0" indent="228600" marL="0">
              <a:spcBef>
                <a:spcPts val="0"/>
              </a:spcBef>
              <a:buClr>
                <a:schemeClr val="lt1"/>
              </a:buClr>
              <a:buSzPct val="100000"/>
              <a:buFont typeface="Tahoma"/>
              <a:buNone/>
              <a:defRPr strike="noStrike" u="none" b="0" cap="none" baseline="0" sz="3600" i="0">
                <a:solidFill>
                  <a:schemeClr val="lt1"/>
                </a:solidFill>
                <a:latin typeface="Tahoma"/>
                <a:ea typeface="Tahoma"/>
                <a:cs typeface="Tahoma"/>
                <a:sym typeface="Tahoma"/>
              </a:defRPr>
            </a:lvl3pPr>
            <a:lvl4pPr algn="ctr" rtl="0" indent="228600" marL="0">
              <a:spcBef>
                <a:spcPts val="0"/>
              </a:spcBef>
              <a:buClr>
                <a:schemeClr val="lt1"/>
              </a:buClr>
              <a:buSzPct val="100000"/>
              <a:buFont typeface="Tahoma"/>
              <a:buNone/>
              <a:defRPr strike="noStrike" u="none" b="0" cap="none" baseline="0" sz="3600" i="0">
                <a:solidFill>
                  <a:schemeClr val="lt1"/>
                </a:solidFill>
                <a:latin typeface="Tahoma"/>
                <a:ea typeface="Tahoma"/>
                <a:cs typeface="Tahoma"/>
                <a:sym typeface="Tahoma"/>
              </a:defRPr>
            </a:lvl4pPr>
            <a:lvl5pPr algn="ctr" rtl="0" indent="228600" marL="0">
              <a:spcBef>
                <a:spcPts val="0"/>
              </a:spcBef>
              <a:buClr>
                <a:schemeClr val="lt1"/>
              </a:buClr>
              <a:buSzPct val="100000"/>
              <a:buFont typeface="Tahoma"/>
              <a:buNone/>
              <a:defRPr strike="noStrike" u="none" b="0" cap="none" baseline="0" sz="3600" i="0">
                <a:solidFill>
                  <a:schemeClr val="lt1"/>
                </a:solidFill>
                <a:latin typeface="Tahoma"/>
                <a:ea typeface="Tahoma"/>
                <a:cs typeface="Tahoma"/>
                <a:sym typeface="Tahoma"/>
              </a:defRPr>
            </a:lvl5pPr>
            <a:lvl6pPr algn="ctr" rtl="0" indent="228600" marL="0">
              <a:spcBef>
                <a:spcPts val="0"/>
              </a:spcBef>
              <a:buClr>
                <a:schemeClr val="lt1"/>
              </a:buClr>
              <a:buSzPct val="100000"/>
              <a:buFont typeface="Tahoma"/>
              <a:buNone/>
              <a:defRPr strike="noStrike" u="none" b="0" cap="none" baseline="0" sz="3600" i="0">
                <a:solidFill>
                  <a:schemeClr val="lt1"/>
                </a:solidFill>
                <a:latin typeface="Tahoma"/>
                <a:ea typeface="Tahoma"/>
                <a:cs typeface="Tahoma"/>
                <a:sym typeface="Tahoma"/>
              </a:defRPr>
            </a:lvl6pPr>
            <a:lvl7pPr algn="ctr" rtl="0" indent="228600" marL="0">
              <a:spcBef>
                <a:spcPts val="0"/>
              </a:spcBef>
              <a:buClr>
                <a:schemeClr val="lt1"/>
              </a:buClr>
              <a:buSzPct val="100000"/>
              <a:buFont typeface="Tahoma"/>
              <a:buNone/>
              <a:defRPr strike="noStrike" u="none" b="0" cap="none" baseline="0" sz="3600" i="0">
                <a:solidFill>
                  <a:schemeClr val="lt1"/>
                </a:solidFill>
                <a:latin typeface="Tahoma"/>
                <a:ea typeface="Tahoma"/>
                <a:cs typeface="Tahoma"/>
                <a:sym typeface="Tahoma"/>
              </a:defRPr>
            </a:lvl7pPr>
            <a:lvl8pPr algn="ctr" rtl="0" indent="228600" marL="0">
              <a:spcBef>
                <a:spcPts val="0"/>
              </a:spcBef>
              <a:buClr>
                <a:schemeClr val="lt1"/>
              </a:buClr>
              <a:buSzPct val="100000"/>
              <a:buFont typeface="Tahoma"/>
              <a:buNone/>
              <a:defRPr strike="noStrike" u="none" b="0" cap="none" baseline="0" sz="3600" i="0">
                <a:solidFill>
                  <a:schemeClr val="lt1"/>
                </a:solidFill>
                <a:latin typeface="Tahoma"/>
                <a:ea typeface="Tahoma"/>
                <a:cs typeface="Tahoma"/>
                <a:sym typeface="Tahoma"/>
              </a:defRPr>
            </a:lvl8pPr>
            <a:lvl9pPr algn="ctr" rtl="0" indent="228600" marL="0">
              <a:spcBef>
                <a:spcPts val="0"/>
              </a:spcBef>
              <a:buClr>
                <a:schemeClr val="lt1"/>
              </a:buClr>
              <a:buSzPct val="100000"/>
              <a:buFont typeface="Tahoma"/>
              <a:buNone/>
              <a:defRPr strike="noStrike" u="none" b="0" cap="none" baseline="0" sz="3600" i="0">
                <a:solidFill>
                  <a:schemeClr val="lt1"/>
                </a:solidFill>
                <a:latin typeface="Tahoma"/>
                <a:ea typeface="Tahoma"/>
                <a:cs typeface="Tahoma"/>
                <a:sym typeface="Tahoma"/>
              </a:defRPr>
            </a:lvl9pPr>
          </a:lstStyle>
          <a:p/>
        </p:txBody>
      </p:sp>
      <p:sp>
        <p:nvSpPr>
          <p:cNvPr id="50" name="Shape 50"/>
          <p:cNvSpPr txBox="1"/>
          <p:nvPr>
            <p:ph idx="1" type="subTitle"/>
          </p:nvPr>
        </p:nvSpPr>
        <p:spPr>
          <a:xfrm>
            <a:off y="2643248" x="403761"/>
            <a:ext cy="456299" cx="8342400"/>
          </a:xfrm>
          <a:prstGeom prst="rect">
            <a:avLst/>
          </a:prstGeom>
          <a:noFill/>
          <a:ln>
            <a:noFill/>
          </a:ln>
        </p:spPr>
        <p:txBody>
          <a:bodyPr bIns="91425" rIns="91425" lIns="91425" tIns="91425" anchor="ctr" anchorCtr="0"/>
          <a:lstStyle>
            <a:lvl1pPr algn="ctr" rtl="0" indent="152400" marL="0">
              <a:spcBef>
                <a:spcPts val="0"/>
              </a:spcBef>
              <a:buClr>
                <a:schemeClr val="lt1"/>
              </a:buClr>
              <a:buSzPct val="100000"/>
              <a:buFont typeface="Times New Roman"/>
              <a:buNone/>
              <a:defRPr strike="noStrike" u="none" b="0" cap="none" baseline="0" sz="2400" i="1">
                <a:solidFill>
                  <a:schemeClr val="lt1"/>
                </a:solidFill>
                <a:latin typeface="Times New Roman"/>
                <a:ea typeface="Times New Roman"/>
                <a:cs typeface="Times New Roman"/>
                <a:sym typeface="Times New Roman"/>
              </a:defRPr>
            </a:lvl1pPr>
            <a:lvl2pPr algn="ctr" rtl="0" indent="152400" marL="0">
              <a:spcBef>
                <a:spcPts val="0"/>
              </a:spcBef>
              <a:buClr>
                <a:schemeClr val="lt1"/>
              </a:buClr>
              <a:buSzPct val="100000"/>
              <a:buFont typeface="Times New Roman"/>
              <a:buNone/>
              <a:defRPr strike="noStrike" u="none" b="0" cap="none" baseline="0" sz="2400" i="1">
                <a:solidFill>
                  <a:schemeClr val="lt1"/>
                </a:solidFill>
                <a:latin typeface="Times New Roman"/>
                <a:ea typeface="Times New Roman"/>
                <a:cs typeface="Times New Roman"/>
                <a:sym typeface="Times New Roman"/>
              </a:defRPr>
            </a:lvl2pPr>
            <a:lvl3pPr algn="ctr" rtl="0" indent="152400" marL="0">
              <a:spcBef>
                <a:spcPts val="0"/>
              </a:spcBef>
              <a:buClr>
                <a:schemeClr val="lt1"/>
              </a:buClr>
              <a:buSzPct val="100000"/>
              <a:buFont typeface="Times New Roman"/>
              <a:buNone/>
              <a:defRPr strike="noStrike" u="none" b="0" cap="none" baseline="0" sz="2400" i="1">
                <a:solidFill>
                  <a:schemeClr val="lt1"/>
                </a:solidFill>
                <a:latin typeface="Times New Roman"/>
                <a:ea typeface="Times New Roman"/>
                <a:cs typeface="Times New Roman"/>
                <a:sym typeface="Times New Roman"/>
              </a:defRPr>
            </a:lvl3pPr>
            <a:lvl4pPr algn="ctr" rtl="0" indent="152400" marL="0">
              <a:spcBef>
                <a:spcPts val="0"/>
              </a:spcBef>
              <a:buClr>
                <a:schemeClr val="lt1"/>
              </a:buClr>
              <a:buSzPct val="100000"/>
              <a:buFont typeface="Times New Roman"/>
              <a:buNone/>
              <a:defRPr strike="noStrike" u="none" b="0" cap="none" baseline="0" sz="2400" i="1">
                <a:solidFill>
                  <a:schemeClr val="lt1"/>
                </a:solidFill>
                <a:latin typeface="Times New Roman"/>
                <a:ea typeface="Times New Roman"/>
                <a:cs typeface="Times New Roman"/>
                <a:sym typeface="Times New Roman"/>
              </a:defRPr>
            </a:lvl4pPr>
            <a:lvl5pPr algn="ctr" rtl="0" indent="152400" marL="0">
              <a:spcBef>
                <a:spcPts val="0"/>
              </a:spcBef>
              <a:buClr>
                <a:schemeClr val="lt1"/>
              </a:buClr>
              <a:buSzPct val="100000"/>
              <a:buFont typeface="Times New Roman"/>
              <a:buNone/>
              <a:defRPr strike="noStrike" u="none" b="0" cap="none" baseline="0" sz="2400" i="1">
                <a:solidFill>
                  <a:schemeClr val="lt1"/>
                </a:solidFill>
                <a:latin typeface="Times New Roman"/>
                <a:ea typeface="Times New Roman"/>
                <a:cs typeface="Times New Roman"/>
                <a:sym typeface="Times New Roman"/>
              </a:defRPr>
            </a:lvl5pPr>
            <a:lvl6pPr algn="ctr" rtl="0" indent="152400" marL="0">
              <a:spcBef>
                <a:spcPts val="0"/>
              </a:spcBef>
              <a:buClr>
                <a:schemeClr val="lt1"/>
              </a:buClr>
              <a:buSzPct val="100000"/>
              <a:buFont typeface="Times New Roman"/>
              <a:buNone/>
              <a:defRPr strike="noStrike" u="none" b="0" cap="none" baseline="0" sz="2400" i="1">
                <a:solidFill>
                  <a:schemeClr val="lt1"/>
                </a:solidFill>
                <a:latin typeface="Times New Roman"/>
                <a:ea typeface="Times New Roman"/>
                <a:cs typeface="Times New Roman"/>
                <a:sym typeface="Times New Roman"/>
              </a:defRPr>
            </a:lvl6pPr>
            <a:lvl7pPr algn="ctr" rtl="0" indent="152400" marL="0">
              <a:spcBef>
                <a:spcPts val="0"/>
              </a:spcBef>
              <a:buClr>
                <a:schemeClr val="lt1"/>
              </a:buClr>
              <a:buSzPct val="100000"/>
              <a:buFont typeface="Times New Roman"/>
              <a:buNone/>
              <a:defRPr strike="noStrike" u="none" b="0" cap="none" baseline="0" sz="2400" i="1">
                <a:solidFill>
                  <a:schemeClr val="lt1"/>
                </a:solidFill>
                <a:latin typeface="Times New Roman"/>
                <a:ea typeface="Times New Roman"/>
                <a:cs typeface="Times New Roman"/>
                <a:sym typeface="Times New Roman"/>
              </a:defRPr>
            </a:lvl7pPr>
            <a:lvl8pPr algn="ctr" rtl="0" indent="152400" marL="0">
              <a:spcBef>
                <a:spcPts val="0"/>
              </a:spcBef>
              <a:buClr>
                <a:schemeClr val="lt1"/>
              </a:buClr>
              <a:buSzPct val="100000"/>
              <a:buFont typeface="Times New Roman"/>
              <a:buNone/>
              <a:defRPr strike="noStrike" u="none" b="0" cap="none" baseline="0" sz="2400" i="1">
                <a:solidFill>
                  <a:schemeClr val="lt1"/>
                </a:solidFill>
                <a:latin typeface="Times New Roman"/>
                <a:ea typeface="Times New Roman"/>
                <a:cs typeface="Times New Roman"/>
                <a:sym typeface="Times New Roman"/>
              </a:defRPr>
            </a:lvl8pPr>
            <a:lvl9pPr algn="ctr" rtl="0" indent="152400" marL="0">
              <a:spcBef>
                <a:spcPts val="0"/>
              </a:spcBef>
              <a:buClr>
                <a:schemeClr val="lt1"/>
              </a:buClr>
              <a:buSzPct val="100000"/>
              <a:buFont typeface="Times New Roman"/>
              <a:buNone/>
              <a:defRPr strike="noStrike" u="none" b="0" cap="none" baseline="0" sz="2400" i="1">
                <a:solidFill>
                  <a:schemeClr val="lt1"/>
                </a:solidFill>
                <a:latin typeface="Times New Roman"/>
                <a:ea typeface="Times New Roman"/>
                <a:cs typeface="Times New Roman"/>
                <a:sym typeface="Times New Roman"/>
              </a:defRPr>
            </a:lvl9pPr>
          </a:lstStyle>
          <a:p/>
        </p:txBody>
      </p:sp>
      <p:cxnSp>
        <p:nvCxnSpPr>
          <p:cNvPr id="51" name="Shape 51"/>
          <p:cNvCxnSpPr/>
          <p:nvPr/>
        </p:nvCxnSpPr>
        <p:spPr>
          <a:xfrm>
            <a:off y="2550225" x="2258800"/>
            <a:ext cy="14400" cx="4621799"/>
          </a:xfrm>
          <a:prstGeom prst="straightConnector1">
            <a:avLst/>
          </a:prstGeom>
          <a:noFill/>
          <a:ln w="25400" cap="rnd">
            <a:solidFill>
              <a:schemeClr val="accent2"/>
            </a:solidFill>
            <a:prstDash val="dot"/>
            <a:round/>
            <a:headEnd w="med" len="med" type="none"/>
            <a:tailEnd w="med" len="med" type="none"/>
          </a:ln>
        </p:spPr>
      </p:cxnSp>
      <p:sp>
        <p:nvSpPr>
          <p:cNvPr id="52" name="Shape 52"/>
          <p:cNvSpPr/>
          <p:nvPr/>
        </p:nvSpPr>
        <p:spPr>
          <a:xfrm>
            <a:off y="4040396" x="0"/>
            <a:ext cy="1058821" cx="9143999"/>
          </a:xfrm>
          <a:custGeom>
            <a:pathLst>
              <a:path w="9144000" extrusionOk="0" h="1440573">
                <a:moveTo>
                  <a:pt y="1" x="8881"/>
                </a:moveTo>
                <a:lnTo>
                  <a:pt y="44075" x="9126239"/>
                </a:lnTo>
                <a:lnTo>
                  <a:pt y="1303180" x="9144000"/>
                </a:lnTo>
                <a:lnTo>
                  <a:pt y="1440573" x="8922142"/>
                </a:lnTo>
                <a:lnTo>
                  <a:pt y="1291790" x="8672386"/>
                </a:lnTo>
                <a:lnTo>
                  <a:pt y="1414005" x="8449199"/>
                </a:lnTo>
                <a:lnTo>
                  <a:pt y="1302417" x="8210071"/>
                </a:lnTo>
                <a:lnTo>
                  <a:pt y="1408691" x="7976257"/>
                </a:lnTo>
                <a:lnTo>
                  <a:pt y="1286476" x="7737129"/>
                </a:lnTo>
                <a:lnTo>
                  <a:pt y="1414005" x="7503314"/>
                </a:lnTo>
                <a:lnTo>
                  <a:pt y="1291790" x="7269500"/>
                </a:lnTo>
                <a:lnTo>
                  <a:pt y="1414005" x="7030372"/>
                </a:lnTo>
                <a:lnTo>
                  <a:pt y="1281162" x="6796557"/>
                </a:lnTo>
                <a:lnTo>
                  <a:pt y="1414005" x="6568057"/>
                </a:lnTo>
                <a:lnTo>
                  <a:pt y="1281163" x="6334243"/>
                </a:lnTo>
                <a:lnTo>
                  <a:pt y="1419319" x="6100428"/>
                </a:lnTo>
                <a:lnTo>
                  <a:pt y="1281163" x="5866614"/>
                </a:lnTo>
                <a:lnTo>
                  <a:pt y="1424632" x="5632800"/>
                </a:lnTo>
                <a:lnTo>
                  <a:pt y="1286476" x="5388357"/>
                </a:lnTo>
                <a:lnTo>
                  <a:pt y="1424632" x="5154543"/>
                </a:lnTo>
                <a:lnTo>
                  <a:pt y="1297104" x="4920729"/>
                </a:lnTo>
                <a:lnTo>
                  <a:pt y="1429946" x="4686914"/>
                </a:lnTo>
                <a:lnTo>
                  <a:pt y="1291790" x="4447786"/>
                </a:lnTo>
                <a:lnTo>
                  <a:pt y="1435260" x="4219286"/>
                </a:lnTo>
                <a:lnTo>
                  <a:pt y="1281163" x="3980157"/>
                </a:lnTo>
                <a:lnTo>
                  <a:pt y="1429946" x="3746343"/>
                </a:lnTo>
                <a:lnTo>
                  <a:pt y="1291790" x="3512529"/>
                </a:lnTo>
                <a:lnTo>
                  <a:pt y="1429946" x="3284028"/>
                </a:lnTo>
                <a:lnTo>
                  <a:pt y="1297104" x="3044900"/>
                </a:lnTo>
                <a:lnTo>
                  <a:pt y="1429946" x="2805772"/>
                </a:lnTo>
                <a:lnTo>
                  <a:pt y="1297104" x="2571958"/>
                </a:lnTo>
                <a:lnTo>
                  <a:pt y="1429946" x="2343457"/>
                </a:lnTo>
                <a:lnTo>
                  <a:pt y="1291790" x="2104329"/>
                </a:lnTo>
                <a:lnTo>
                  <a:pt y="1435260" x="1865201"/>
                </a:lnTo>
                <a:lnTo>
                  <a:pt y="1281163" x="1631386"/>
                </a:lnTo>
                <a:lnTo>
                  <a:pt y="1435260" x="1402886"/>
                </a:lnTo>
                <a:lnTo>
                  <a:pt y="1291790" x="1163758"/>
                </a:lnTo>
                <a:lnTo>
                  <a:pt y="1435260" x="935257"/>
                </a:lnTo>
                <a:lnTo>
                  <a:pt y="1291790" x="696129"/>
                </a:lnTo>
                <a:lnTo>
                  <a:pt y="1429946" x="457001"/>
                </a:lnTo>
                <a:lnTo>
                  <a:pt y="1291790" x="217872"/>
                </a:lnTo>
                <a:lnTo>
                  <a:pt y="1435260" x="0"/>
                </a:lnTo>
                <a:cubicBezTo>
                  <a:pt y="956840" x="2960"/>
                  <a:pt y="478421" x="5921"/>
                  <a:pt y="1" x="8881"/>
                </a:cubicBezTo>
                <a:close/>
              </a:path>
            </a:pathLst>
          </a:custGeom>
          <a:solidFill>
            <a:schemeClr val="dk2"/>
          </a:solidFill>
          <a:ln>
            <a:noFill/>
          </a:ln>
        </p:spPr>
        <p:txBody>
          <a:bodyPr bIns="45700" rIns="91425" lIns="91425" tIns="45700" anchor="ctr" anchorCtr="0">
            <a:noAutofit/>
          </a:body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id="53" name="Shape 53"/>
        <p:cNvGrpSpPr/>
        <p:nvPr/>
      </p:nvGrpSpPr>
      <p:grpSpPr>
        <a:xfrm>
          <a:off y="0" x="0"/>
          <a:ext cy="0" cx="0"/>
          <a:chOff y="0" x="0"/>
          <a:chExt cy="0" cx="0"/>
        </a:xfrm>
      </p:grpSpPr>
      <p:sp>
        <p:nvSpPr>
          <p:cNvPr id="54" name="Shape 54"/>
          <p:cNvSpPr/>
          <p:nvPr/>
        </p:nvSpPr>
        <p:spPr>
          <a:xfrm>
            <a:off y="0" x="0"/>
            <a:ext cy="1249799" cx="9144000"/>
          </a:xfrm>
          <a:prstGeom prst="rect">
            <a:avLst/>
          </a:prstGeom>
          <a:solidFill>
            <a:srgbClr val="0C0C0C"/>
          </a:solidFill>
          <a:ln>
            <a:noFill/>
          </a:ln>
        </p:spPr>
        <p:txBody>
          <a:bodyPr bIns="45700" rIns="91425" lIns="91425" tIns="45700" anchor="ctr" anchorCtr="0">
            <a:noAutofit/>
          </a:bodyPr>
          <a:lstStyle/>
          <a:p/>
        </p:txBody>
      </p:sp>
      <p:sp>
        <p:nvSpPr>
          <p:cNvPr id="55" name="Shape 55"/>
          <p:cNvSpPr/>
          <p:nvPr/>
        </p:nvSpPr>
        <p:spPr>
          <a:xfrm>
            <a:off y="301687" x="0"/>
            <a:ext cy="1058821" cx="9143999"/>
          </a:xfrm>
          <a:custGeom>
            <a:pathLst>
              <a:path w="9144000" extrusionOk="0" h="1440573">
                <a:moveTo>
                  <a:pt y="1" x="8881"/>
                </a:moveTo>
                <a:lnTo>
                  <a:pt y="44075" x="9126239"/>
                </a:lnTo>
                <a:lnTo>
                  <a:pt y="1303180" x="9144000"/>
                </a:lnTo>
                <a:lnTo>
                  <a:pt y="1440573" x="8922142"/>
                </a:lnTo>
                <a:lnTo>
                  <a:pt y="1291790" x="8672386"/>
                </a:lnTo>
                <a:lnTo>
                  <a:pt y="1414005" x="8449199"/>
                </a:lnTo>
                <a:lnTo>
                  <a:pt y="1302417" x="8210071"/>
                </a:lnTo>
                <a:lnTo>
                  <a:pt y="1408691" x="7976257"/>
                </a:lnTo>
                <a:lnTo>
                  <a:pt y="1286476" x="7737129"/>
                </a:lnTo>
                <a:lnTo>
                  <a:pt y="1414005" x="7503314"/>
                </a:lnTo>
                <a:lnTo>
                  <a:pt y="1291790" x="7269500"/>
                </a:lnTo>
                <a:lnTo>
                  <a:pt y="1414005" x="7030372"/>
                </a:lnTo>
                <a:lnTo>
                  <a:pt y="1281162" x="6796557"/>
                </a:lnTo>
                <a:lnTo>
                  <a:pt y="1414005" x="6568057"/>
                </a:lnTo>
                <a:lnTo>
                  <a:pt y="1281163" x="6334243"/>
                </a:lnTo>
                <a:lnTo>
                  <a:pt y="1419319" x="6100428"/>
                </a:lnTo>
                <a:lnTo>
                  <a:pt y="1281163" x="5866614"/>
                </a:lnTo>
                <a:lnTo>
                  <a:pt y="1424632" x="5632800"/>
                </a:lnTo>
                <a:lnTo>
                  <a:pt y="1286476" x="5388357"/>
                </a:lnTo>
                <a:lnTo>
                  <a:pt y="1424632" x="5154543"/>
                </a:lnTo>
                <a:lnTo>
                  <a:pt y="1297104" x="4920729"/>
                </a:lnTo>
                <a:lnTo>
                  <a:pt y="1429946" x="4686914"/>
                </a:lnTo>
                <a:lnTo>
                  <a:pt y="1291790" x="4447786"/>
                </a:lnTo>
                <a:lnTo>
                  <a:pt y="1435260" x="4219286"/>
                </a:lnTo>
                <a:lnTo>
                  <a:pt y="1281163" x="3980157"/>
                </a:lnTo>
                <a:lnTo>
                  <a:pt y="1429946" x="3746343"/>
                </a:lnTo>
                <a:lnTo>
                  <a:pt y="1291790" x="3512529"/>
                </a:lnTo>
                <a:lnTo>
                  <a:pt y="1429946" x="3284028"/>
                </a:lnTo>
                <a:lnTo>
                  <a:pt y="1297104" x="3044900"/>
                </a:lnTo>
                <a:lnTo>
                  <a:pt y="1429946" x="2805772"/>
                </a:lnTo>
                <a:lnTo>
                  <a:pt y="1297104" x="2571958"/>
                </a:lnTo>
                <a:lnTo>
                  <a:pt y="1429946" x="2343457"/>
                </a:lnTo>
                <a:lnTo>
                  <a:pt y="1291790" x="2104329"/>
                </a:lnTo>
                <a:lnTo>
                  <a:pt y="1435260" x="1865201"/>
                </a:lnTo>
                <a:lnTo>
                  <a:pt y="1281163" x="1631386"/>
                </a:lnTo>
                <a:lnTo>
                  <a:pt y="1435260" x="1402886"/>
                </a:lnTo>
                <a:lnTo>
                  <a:pt y="1291790" x="1163758"/>
                </a:lnTo>
                <a:lnTo>
                  <a:pt y="1435260" x="935257"/>
                </a:lnTo>
                <a:lnTo>
                  <a:pt y="1291790" x="696129"/>
                </a:lnTo>
                <a:lnTo>
                  <a:pt y="1429946" x="457001"/>
                </a:lnTo>
                <a:lnTo>
                  <a:pt y="1291790" x="217872"/>
                </a:lnTo>
                <a:lnTo>
                  <a:pt y="1435260" x="0"/>
                </a:lnTo>
                <a:cubicBezTo>
                  <a:pt y="956840" x="2960"/>
                  <a:pt y="478421" x="5921"/>
                  <a:pt y="1" x="8881"/>
                </a:cubicBezTo>
                <a:close/>
              </a:path>
            </a:pathLst>
          </a:custGeom>
          <a:solidFill>
            <a:schemeClr val="dk2"/>
          </a:solidFill>
          <a:ln>
            <a:noFill/>
          </a:ln>
        </p:spPr>
        <p:txBody>
          <a:bodyPr bIns="45700" rIns="91425" lIns="91425" tIns="45700" anchor="ctr" anchorCtr="0">
            <a:noAutofit/>
          </a:bodyPr>
          <a:lstStyle/>
          <a:p/>
        </p:txBody>
      </p:sp>
      <p:cxnSp>
        <p:nvCxnSpPr>
          <p:cNvPr id="56" name="Shape 56"/>
          <p:cNvCxnSpPr/>
          <p:nvPr/>
        </p:nvCxnSpPr>
        <p:spPr>
          <a:xfrm rot="10800000" flipH="1">
            <a:off y="1045040" x="2258963"/>
            <a:ext cy="9300" cx="4602300"/>
          </a:xfrm>
          <a:prstGeom prst="straightConnector1">
            <a:avLst/>
          </a:prstGeom>
          <a:noFill/>
          <a:ln w="25400" cap="rnd">
            <a:solidFill>
              <a:schemeClr val="accent2"/>
            </a:solidFill>
            <a:prstDash val="dot"/>
            <a:round/>
            <a:headEnd w="med" len="med" type="none"/>
            <a:tailEnd w="med" len="med" type="none"/>
          </a:ln>
        </p:spPr>
      </p:cxnSp>
      <p:sp>
        <p:nvSpPr>
          <p:cNvPr id="57" name="Shape 57"/>
          <p:cNvSpPr txBox="1"/>
          <p:nvPr>
            <p:ph idx="1" type="body"/>
          </p:nvPr>
        </p:nvSpPr>
        <p:spPr>
          <a:xfrm>
            <a:off y="1600200" x="457200"/>
            <a:ext cy="4840199" cx="8229600"/>
          </a:xfrm>
          <a:prstGeom prst="rect">
            <a:avLst/>
          </a:prstGeom>
          <a:noFill/>
          <a:ln>
            <a:noFill/>
          </a:ln>
        </p:spPr>
        <p:txBody>
          <a:bodyPr bIns="91425" rIns="91425" lIns="91425" tIns="91425" anchor="t" anchorCtr="0"/>
          <a:lstStyle>
            <a:lvl1pPr rtl="0">
              <a:buNone/>
              <a:defRPr>
                <a:latin typeface="Times New Roman"/>
                <a:ea typeface="Times New Roman"/>
                <a:cs typeface="Times New Roman"/>
                <a:sym typeface="Times New Roman"/>
              </a:defRPr>
            </a:lvl1pPr>
            <a:lvl2pPr rtl="0">
              <a:buNone/>
              <a:defRPr>
                <a:latin typeface="Times New Roman"/>
                <a:ea typeface="Times New Roman"/>
                <a:cs typeface="Times New Roman"/>
                <a:sym typeface="Times New Roman"/>
              </a:defRPr>
            </a:lvl2pPr>
            <a:lvl3pPr rtl="0">
              <a:buNone/>
              <a:defRPr>
                <a:latin typeface="Times New Roman"/>
                <a:ea typeface="Times New Roman"/>
                <a:cs typeface="Times New Roman"/>
                <a:sym typeface="Times New Roman"/>
              </a:defRPr>
            </a:lvl3pPr>
            <a:lvl4pPr rtl="0">
              <a:buNone/>
              <a:defRPr>
                <a:latin typeface="Times New Roman"/>
                <a:ea typeface="Times New Roman"/>
                <a:cs typeface="Times New Roman"/>
                <a:sym typeface="Times New Roman"/>
              </a:defRPr>
            </a:lvl4pPr>
            <a:lvl5pPr rtl="0">
              <a:buNone/>
              <a:defRPr>
                <a:latin typeface="Times New Roman"/>
                <a:ea typeface="Times New Roman"/>
                <a:cs typeface="Times New Roman"/>
                <a:sym typeface="Times New Roman"/>
              </a:defRPr>
            </a:lvl5pPr>
            <a:lvl6pPr rtl="0">
              <a:buNone/>
              <a:defRPr/>
            </a:lvl6pPr>
            <a:lvl7pPr rtl="0">
              <a:buNone/>
              <a:defRPr/>
            </a:lvl7pPr>
            <a:lvl8pPr rtl="0">
              <a:buNone/>
              <a:defRPr/>
            </a:lvl8pPr>
            <a:lvl9pPr rtl="0">
              <a:buNone/>
              <a:defRPr/>
            </a:lvl9pPr>
          </a:lstStyle>
          <a:p/>
        </p:txBody>
      </p:sp>
      <p:sp>
        <p:nvSpPr>
          <p:cNvPr id="58" name="Shape 58"/>
          <p:cNvSpPr txBox="1"/>
          <p:nvPr>
            <p:ph type="title"/>
          </p:nvPr>
        </p:nvSpPr>
        <p:spPr>
          <a:xfrm>
            <a:off y="17761" x="457200"/>
            <a:ext cy="1143000" cx="8229600"/>
          </a:xfrm>
          <a:prstGeom prst="rect">
            <a:avLst/>
          </a:prstGeom>
          <a:noFill/>
          <a:ln>
            <a:noFill/>
          </a:ln>
        </p:spPr>
        <p:txBody>
          <a:bodyPr bIns="91425" rIns="91425" lIns="91425" tIns="91425" anchor="ctr" anchorCtr="0"/>
          <a:lstStyle>
            <a:lvl1pPr algn="ctr" rtl="0">
              <a:spcBef>
                <a:spcPts val="0"/>
              </a:spcBef>
              <a:buClr>
                <a:srgbClr val="FFFFFF"/>
              </a:buClr>
              <a:buSzPct val="100000"/>
              <a:buNone/>
              <a:defRPr sz="4400">
                <a:solidFill>
                  <a:srgbClr val="FFFFFF"/>
                </a:solidFill>
              </a:defRPr>
            </a:lvl1pPr>
            <a:lvl2pPr algn="ctr" rtl="0">
              <a:spcBef>
                <a:spcPts val="0"/>
              </a:spcBef>
              <a:buClr>
                <a:srgbClr val="FFFFFF"/>
              </a:buClr>
              <a:buSzPct val="100000"/>
              <a:buNone/>
              <a:defRPr sz="4400">
                <a:solidFill>
                  <a:srgbClr val="FFFFFF"/>
                </a:solidFill>
              </a:defRPr>
            </a:lvl2pPr>
            <a:lvl3pPr algn="ctr" rtl="0">
              <a:spcBef>
                <a:spcPts val="0"/>
              </a:spcBef>
              <a:buClr>
                <a:srgbClr val="FFFFFF"/>
              </a:buClr>
              <a:buSzPct val="100000"/>
              <a:buNone/>
              <a:defRPr sz="4400">
                <a:solidFill>
                  <a:srgbClr val="FFFFFF"/>
                </a:solidFill>
              </a:defRPr>
            </a:lvl3pPr>
            <a:lvl4pPr algn="ctr" rtl="0">
              <a:spcBef>
                <a:spcPts val="0"/>
              </a:spcBef>
              <a:buClr>
                <a:srgbClr val="FFFFFF"/>
              </a:buClr>
              <a:buSzPct val="100000"/>
              <a:buNone/>
              <a:defRPr sz="4400">
                <a:solidFill>
                  <a:srgbClr val="FFFFFF"/>
                </a:solidFill>
              </a:defRPr>
            </a:lvl4pPr>
            <a:lvl5pPr algn="ctr" rtl="0">
              <a:spcBef>
                <a:spcPts val="0"/>
              </a:spcBef>
              <a:buClr>
                <a:srgbClr val="FFFFFF"/>
              </a:buClr>
              <a:buSzPct val="100000"/>
              <a:buNone/>
              <a:defRPr sz="4400">
                <a:solidFill>
                  <a:srgbClr val="FFFFFF"/>
                </a:solidFill>
              </a:defRPr>
            </a:lvl5pPr>
            <a:lvl6pPr algn="ctr" rtl="0">
              <a:spcBef>
                <a:spcPts val="0"/>
              </a:spcBef>
              <a:buClr>
                <a:srgbClr val="FFFFFF"/>
              </a:buClr>
              <a:buSzPct val="100000"/>
              <a:buNone/>
              <a:defRPr sz="4400">
                <a:solidFill>
                  <a:srgbClr val="FFFFFF"/>
                </a:solidFill>
              </a:defRPr>
            </a:lvl6pPr>
            <a:lvl7pPr algn="ctr" rtl="0">
              <a:spcBef>
                <a:spcPts val="0"/>
              </a:spcBef>
              <a:buClr>
                <a:srgbClr val="FFFFFF"/>
              </a:buClr>
              <a:buSzPct val="100000"/>
              <a:buNone/>
              <a:defRPr sz="4400">
                <a:solidFill>
                  <a:srgbClr val="FFFFFF"/>
                </a:solidFill>
              </a:defRPr>
            </a:lvl7pPr>
            <a:lvl8pPr algn="ctr" rtl="0">
              <a:spcBef>
                <a:spcPts val="0"/>
              </a:spcBef>
              <a:buClr>
                <a:srgbClr val="FFFFFF"/>
              </a:buClr>
              <a:buSzPct val="100000"/>
              <a:buNone/>
              <a:defRPr sz="4400">
                <a:solidFill>
                  <a:srgbClr val="FFFFFF"/>
                </a:solidFill>
              </a:defRPr>
            </a:lvl8pPr>
            <a:lvl9pPr algn="ctr" rtl="0">
              <a:spcBef>
                <a:spcPts val="0"/>
              </a:spcBef>
              <a:buClr>
                <a:srgbClr val="FFFFFF"/>
              </a:buClr>
              <a:buSzPct val="100000"/>
              <a:buNone/>
              <a:defRPr sz="4400">
                <a:solidFill>
                  <a:srgbClr val="FFFFFF"/>
                </a:solidFil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id="59" name="Shape 59"/>
        <p:cNvGrpSpPr/>
        <p:nvPr/>
      </p:nvGrpSpPr>
      <p:grpSpPr>
        <a:xfrm>
          <a:off y="0" x="0"/>
          <a:ext cy="0" cx="0"/>
          <a:chOff y="0" x="0"/>
          <a:chExt cy="0" cx="0"/>
        </a:xfrm>
      </p:grpSpPr>
      <p:sp>
        <p:nvSpPr>
          <p:cNvPr id="60" name="Shape 60"/>
          <p:cNvSpPr/>
          <p:nvPr/>
        </p:nvSpPr>
        <p:spPr>
          <a:xfrm>
            <a:off y="0" x="0"/>
            <a:ext cy="6278399" cx="4456799"/>
          </a:xfrm>
          <a:prstGeom prst="rect">
            <a:avLst/>
          </a:prstGeom>
          <a:solidFill>
            <a:srgbClr val="000000"/>
          </a:solidFill>
          <a:ln>
            <a:noFill/>
          </a:ln>
        </p:spPr>
        <p:txBody>
          <a:bodyPr bIns="45700" rIns="91425" lIns="91425" tIns="45700" anchor="ctr" anchorCtr="0">
            <a:noAutofit/>
          </a:bodyPr>
          <a:lstStyle/>
          <a:p/>
        </p:txBody>
      </p:sp>
      <p:sp>
        <p:nvSpPr>
          <p:cNvPr id="61" name="Shape 61"/>
          <p:cNvSpPr/>
          <p:nvPr/>
        </p:nvSpPr>
        <p:spPr>
          <a:xfrm flipH="1">
            <a:off y="5013041" x="3434"/>
            <a:ext cy="1374347" cx="4453249"/>
          </a:xfrm>
          <a:custGeom>
            <a:pathLst>
              <a:path w="4453250" extrusionOk="0" h="1869860">
                <a:moveTo>
                  <a:pt y="1726390" x="4447791"/>
                </a:moveTo>
                <a:lnTo>
                  <a:pt y="1869860" x="4219291"/>
                </a:lnTo>
                <a:lnTo>
                  <a:pt y="1715763" x="3980162"/>
                </a:lnTo>
                <a:lnTo>
                  <a:pt y="1864546" x="3746348"/>
                </a:lnTo>
                <a:lnTo>
                  <a:pt y="1726390" x="3512534"/>
                </a:lnTo>
                <a:lnTo>
                  <a:pt y="1864546" x="3284033"/>
                </a:lnTo>
                <a:lnTo>
                  <a:pt y="1731704" x="3044905"/>
                </a:lnTo>
                <a:lnTo>
                  <a:pt y="1864546" x="2805777"/>
                </a:lnTo>
                <a:lnTo>
                  <a:pt y="1731704" x="2571963"/>
                </a:lnTo>
                <a:lnTo>
                  <a:pt y="1864546" x="2343462"/>
                </a:lnTo>
                <a:lnTo>
                  <a:pt y="1726390" x="2104334"/>
                </a:lnTo>
                <a:lnTo>
                  <a:pt y="1869860" x="1865206"/>
                </a:lnTo>
                <a:lnTo>
                  <a:pt y="1715763" x="1631391"/>
                </a:lnTo>
                <a:lnTo>
                  <a:pt y="1869860" x="1402891"/>
                </a:lnTo>
                <a:lnTo>
                  <a:pt y="1726390" x="1163763"/>
                </a:lnTo>
                <a:lnTo>
                  <a:pt y="1869860" x="935262"/>
                </a:lnTo>
                <a:lnTo>
                  <a:pt y="1726390" x="696134"/>
                </a:lnTo>
                <a:lnTo>
                  <a:pt y="1864546" x="457006"/>
                </a:lnTo>
                <a:lnTo>
                  <a:pt y="1726390" x="217877"/>
                </a:lnTo>
                <a:lnTo>
                  <a:pt y="1869860" x="5"/>
                </a:lnTo>
                <a:cubicBezTo>
                  <a:pt y="1246574" x="3"/>
                  <a:pt y="623287" x="2"/>
                  <a:pt y="1" x="0"/>
                </a:cubicBezTo>
                <a:lnTo>
                  <a:pt y="0" x="4453250"/>
                </a:lnTo>
              </a:path>
            </a:pathLst>
          </a:custGeom>
          <a:solidFill>
            <a:schemeClr val="dk2"/>
          </a:solidFill>
          <a:ln>
            <a:noFill/>
          </a:ln>
        </p:spPr>
        <p:txBody>
          <a:bodyPr bIns="45700" rIns="91425" lIns="91425" tIns="45700" anchor="ctr" anchorCtr="0">
            <a:noAutofit/>
          </a:bodyPr>
          <a:lstStyle/>
          <a:p/>
        </p:txBody>
      </p:sp>
      <p:cxnSp>
        <p:nvCxnSpPr>
          <p:cNvPr id="62" name="Shape 62"/>
          <p:cNvCxnSpPr/>
          <p:nvPr/>
        </p:nvCxnSpPr>
        <p:spPr>
          <a:xfrm>
            <a:off y="992104" x="409699"/>
            <a:ext cy="0" cx="3660000"/>
          </a:xfrm>
          <a:prstGeom prst="straightConnector1">
            <a:avLst/>
          </a:prstGeom>
          <a:noFill/>
          <a:ln w="25400" cap="rnd">
            <a:solidFill>
              <a:schemeClr val="accent2"/>
            </a:solidFill>
            <a:prstDash val="dot"/>
            <a:round/>
            <a:headEnd w="med" len="med" type="none"/>
            <a:tailEnd w="med" len="med" type="none"/>
          </a:ln>
        </p:spPr>
      </p:cxnSp>
      <p:sp>
        <p:nvSpPr>
          <p:cNvPr id="63" name="Shape 63"/>
          <p:cNvSpPr txBox="1"/>
          <p:nvPr>
            <p:ph idx="1" type="body"/>
          </p:nvPr>
        </p:nvSpPr>
        <p:spPr>
          <a:xfrm>
            <a:off y="1600200" x="457200"/>
            <a:ext cy="4840199" cx="3550799"/>
          </a:xfrm>
          <a:prstGeom prst="rect">
            <a:avLst/>
          </a:prstGeom>
          <a:noFill/>
          <a:ln>
            <a:noFill/>
          </a:ln>
        </p:spPr>
        <p:txBody>
          <a:bodyPr bIns="91425" rIns="91425" lIns="91425" tIns="91425" anchor="t" anchorCtr="0"/>
          <a:lstStyle>
            <a:lvl1pPr rtl="0">
              <a:buNone/>
              <a:defRPr sz="2000">
                <a:solidFill>
                  <a:schemeClr val="lt1"/>
                </a:solidFill>
                <a:latin typeface="Times New Roman"/>
                <a:ea typeface="Times New Roman"/>
                <a:cs typeface="Times New Roman"/>
                <a:sym typeface="Times New Roman"/>
              </a:defRPr>
            </a:lvl1pPr>
            <a:lvl2pPr rtl="0">
              <a:buNone/>
              <a:defRPr sz="2000">
                <a:solidFill>
                  <a:schemeClr val="lt1"/>
                </a:solidFill>
                <a:latin typeface="Times New Roman"/>
                <a:ea typeface="Times New Roman"/>
                <a:cs typeface="Times New Roman"/>
                <a:sym typeface="Times New Roman"/>
              </a:defRPr>
            </a:lvl2pPr>
            <a:lvl3pPr rtl="0">
              <a:buNone/>
              <a:defRPr sz="2000">
                <a:solidFill>
                  <a:schemeClr val="lt1"/>
                </a:solidFill>
                <a:latin typeface="Times New Roman"/>
                <a:ea typeface="Times New Roman"/>
                <a:cs typeface="Times New Roman"/>
                <a:sym typeface="Times New Roman"/>
              </a:defRPr>
            </a:lvl3pPr>
            <a:lvl4pPr rtl="0">
              <a:buNone/>
              <a:defRPr sz="2000">
                <a:solidFill>
                  <a:schemeClr val="lt1"/>
                </a:solidFill>
                <a:latin typeface="Times New Roman"/>
                <a:ea typeface="Times New Roman"/>
                <a:cs typeface="Times New Roman"/>
                <a:sym typeface="Times New Roman"/>
              </a:defRPr>
            </a:lvl4pPr>
            <a:lvl5pPr rtl="0">
              <a:buNone/>
              <a:defRPr sz="2000">
                <a:solidFill>
                  <a:schemeClr val="lt1"/>
                </a:solidFill>
                <a:latin typeface="Times New Roman"/>
                <a:ea typeface="Times New Roman"/>
                <a:cs typeface="Times New Roman"/>
                <a:sym typeface="Times New Roman"/>
              </a:defRPr>
            </a:lvl5pPr>
            <a:lvl6pPr rtl="0">
              <a:buNone/>
              <a:defRPr sz="1800"/>
            </a:lvl6pPr>
            <a:lvl7pPr rtl="0">
              <a:buNone/>
              <a:defRPr sz="1800"/>
            </a:lvl7pPr>
            <a:lvl8pPr rtl="0">
              <a:buNone/>
              <a:defRPr sz="1800"/>
            </a:lvl8pPr>
            <a:lvl9pPr rtl="0">
              <a:buNone/>
              <a:defRPr sz="1800"/>
            </a:lvl9pPr>
          </a:lstStyle>
          <a:p/>
        </p:txBody>
      </p:sp>
      <p:sp>
        <p:nvSpPr>
          <p:cNvPr id="64" name="Shape 64"/>
          <p:cNvSpPr txBox="1"/>
          <p:nvPr>
            <p:ph type="title"/>
          </p:nvPr>
        </p:nvSpPr>
        <p:spPr>
          <a:xfrm>
            <a:off y="17761" x="457200"/>
            <a:ext cy="1143000" cx="3550799"/>
          </a:xfrm>
          <a:prstGeom prst="rect">
            <a:avLst/>
          </a:prstGeom>
          <a:noFill/>
          <a:ln>
            <a:noFill/>
          </a:ln>
        </p:spPr>
        <p:txBody>
          <a:bodyPr bIns="91425" rIns="91425" lIns="91425" tIns="91425" anchor="ctr" anchorCtr="0"/>
          <a:lstStyle>
            <a:lvl1pPr rtl="0">
              <a:buNone/>
              <a:defRPr sz="2400"/>
            </a:lvl1pPr>
            <a:lvl2pPr rtl="0">
              <a:buNone/>
              <a:defRPr sz="2400"/>
            </a:lvl2pPr>
            <a:lvl3pPr rtl="0">
              <a:buNone/>
              <a:defRPr sz="2400"/>
            </a:lvl3pPr>
            <a:lvl4pPr rtl="0">
              <a:buNone/>
              <a:defRPr sz="2400"/>
            </a:lvl4pPr>
            <a:lvl5pPr rtl="0">
              <a:buNone/>
              <a:defRPr sz="2400"/>
            </a:lvl5pPr>
            <a:lvl6pPr rtl="0">
              <a:buNone/>
              <a:defRPr sz="2400"/>
            </a:lvl6pPr>
            <a:lvl7pPr rtl="0">
              <a:buNone/>
              <a:defRPr sz="2400"/>
            </a:lvl7pPr>
            <a:lvl8pPr rtl="0">
              <a:buNone/>
              <a:defRPr sz="2400"/>
            </a:lvl8pPr>
            <a:lvl9pPr rtl="0">
              <a:buNone/>
              <a:defRPr sz="2400"/>
            </a:lvl9pPr>
          </a:lstStyle>
          <a:p/>
        </p:txBody>
      </p:sp>
      <p:sp>
        <p:nvSpPr>
          <p:cNvPr id="65" name="Shape 65"/>
          <p:cNvSpPr txBox="1"/>
          <p:nvPr>
            <p:ph idx="2" type="body"/>
          </p:nvPr>
        </p:nvSpPr>
        <p:spPr>
          <a:xfrm>
            <a:off y="1600200" x="5021123"/>
            <a:ext cy="4840199" cx="3550799"/>
          </a:xfrm>
          <a:prstGeom prst="rect">
            <a:avLst/>
          </a:prstGeom>
          <a:noFill/>
          <a:ln>
            <a:noFill/>
          </a:ln>
        </p:spPr>
        <p:txBody>
          <a:bodyPr bIns="91425" rIns="91425" lIns="91425" tIns="91425" anchor="t" anchorCtr="0"/>
          <a:lstStyle>
            <a:lvl1pPr rtl="0">
              <a:buNone/>
              <a:defRPr sz="2000">
                <a:solidFill>
                  <a:schemeClr val="dk1"/>
                </a:solidFill>
                <a:latin typeface="Times New Roman"/>
                <a:ea typeface="Times New Roman"/>
                <a:cs typeface="Times New Roman"/>
                <a:sym typeface="Times New Roman"/>
              </a:defRPr>
            </a:lvl1pPr>
            <a:lvl2pPr rtl="0">
              <a:buNone/>
              <a:defRPr sz="2000">
                <a:solidFill>
                  <a:schemeClr val="dk1"/>
                </a:solidFill>
                <a:latin typeface="Times New Roman"/>
                <a:ea typeface="Times New Roman"/>
                <a:cs typeface="Times New Roman"/>
                <a:sym typeface="Times New Roman"/>
              </a:defRPr>
            </a:lvl2pPr>
            <a:lvl3pPr rtl="0">
              <a:buNone/>
              <a:defRPr sz="2000">
                <a:solidFill>
                  <a:schemeClr val="dk1"/>
                </a:solidFill>
                <a:latin typeface="Times New Roman"/>
                <a:ea typeface="Times New Roman"/>
                <a:cs typeface="Times New Roman"/>
                <a:sym typeface="Times New Roman"/>
              </a:defRPr>
            </a:lvl3pPr>
            <a:lvl4pPr rtl="0">
              <a:buNone/>
              <a:defRPr sz="2000">
                <a:solidFill>
                  <a:schemeClr val="dk1"/>
                </a:solidFill>
                <a:latin typeface="Times New Roman"/>
                <a:ea typeface="Times New Roman"/>
                <a:cs typeface="Times New Roman"/>
                <a:sym typeface="Times New Roman"/>
              </a:defRPr>
            </a:lvl4pPr>
            <a:lvl5pPr rtl="0">
              <a:buNone/>
              <a:defRPr sz="2000">
                <a:solidFill>
                  <a:schemeClr val="dk1"/>
                </a:solidFill>
                <a:latin typeface="Times New Roman"/>
                <a:ea typeface="Times New Roman"/>
                <a:cs typeface="Times New Roman"/>
                <a:sym typeface="Times New Roman"/>
              </a:defRPr>
            </a:lvl5pPr>
            <a:lvl6pPr rtl="0">
              <a:buNone/>
              <a:defRPr sz="1800"/>
            </a:lvl6pPr>
            <a:lvl7pPr rtl="0">
              <a:buNone/>
              <a:defRPr sz="1800"/>
            </a:lvl7pPr>
            <a:lvl8pPr rtl="0">
              <a:buNone/>
              <a:defRPr sz="1800"/>
            </a:lvl8pPr>
            <a:lvl9pPr rtl="0">
              <a:buNone/>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id="66" name="Shape 66"/>
        <p:cNvGrpSpPr/>
        <p:nvPr/>
      </p:nvGrpSpPr>
      <p:grpSpPr>
        <a:xfrm>
          <a:off y="0" x="0"/>
          <a:ext cy="0" cx="0"/>
          <a:chOff y="0" x="0"/>
          <a:chExt cy="0" cx="0"/>
        </a:xfrm>
      </p:grpSpPr>
      <p:sp>
        <p:nvSpPr>
          <p:cNvPr id="67" name="Shape 67"/>
          <p:cNvSpPr/>
          <p:nvPr/>
        </p:nvSpPr>
        <p:spPr>
          <a:xfrm>
            <a:off y="0" x="0"/>
            <a:ext cy="1249799" cx="9144000"/>
          </a:xfrm>
          <a:prstGeom prst="rect">
            <a:avLst/>
          </a:prstGeom>
          <a:solidFill>
            <a:srgbClr val="000000"/>
          </a:solidFill>
          <a:ln>
            <a:noFill/>
          </a:ln>
        </p:spPr>
        <p:txBody>
          <a:bodyPr bIns="45700" rIns="91425" lIns="91425" tIns="45700" anchor="ctr" anchorCtr="0">
            <a:noAutofit/>
          </a:bodyPr>
          <a:lstStyle/>
          <a:p/>
        </p:txBody>
      </p:sp>
      <p:sp>
        <p:nvSpPr>
          <p:cNvPr id="68" name="Shape 68"/>
          <p:cNvSpPr/>
          <p:nvPr/>
        </p:nvSpPr>
        <p:spPr>
          <a:xfrm>
            <a:off y="301687" x="0"/>
            <a:ext cy="1058821" cx="9143999"/>
          </a:xfrm>
          <a:custGeom>
            <a:pathLst>
              <a:path w="9144000" extrusionOk="0" h="1440573">
                <a:moveTo>
                  <a:pt y="1" x="8881"/>
                </a:moveTo>
                <a:lnTo>
                  <a:pt y="44075" x="9126239"/>
                </a:lnTo>
                <a:lnTo>
                  <a:pt y="1303180" x="9144000"/>
                </a:lnTo>
                <a:lnTo>
                  <a:pt y="1440573" x="8922142"/>
                </a:lnTo>
                <a:lnTo>
                  <a:pt y="1291790" x="8672386"/>
                </a:lnTo>
                <a:lnTo>
                  <a:pt y="1414005" x="8449199"/>
                </a:lnTo>
                <a:lnTo>
                  <a:pt y="1302417" x="8210071"/>
                </a:lnTo>
                <a:lnTo>
                  <a:pt y="1408691" x="7976257"/>
                </a:lnTo>
                <a:lnTo>
                  <a:pt y="1286476" x="7737129"/>
                </a:lnTo>
                <a:lnTo>
                  <a:pt y="1414005" x="7503314"/>
                </a:lnTo>
                <a:lnTo>
                  <a:pt y="1291790" x="7269500"/>
                </a:lnTo>
                <a:lnTo>
                  <a:pt y="1414005" x="7030372"/>
                </a:lnTo>
                <a:lnTo>
                  <a:pt y="1281162" x="6796557"/>
                </a:lnTo>
                <a:lnTo>
                  <a:pt y="1414005" x="6568057"/>
                </a:lnTo>
                <a:lnTo>
                  <a:pt y="1281163" x="6334243"/>
                </a:lnTo>
                <a:lnTo>
                  <a:pt y="1419319" x="6100428"/>
                </a:lnTo>
                <a:lnTo>
                  <a:pt y="1281163" x="5866614"/>
                </a:lnTo>
                <a:lnTo>
                  <a:pt y="1424632" x="5632800"/>
                </a:lnTo>
                <a:lnTo>
                  <a:pt y="1286476" x="5388357"/>
                </a:lnTo>
                <a:lnTo>
                  <a:pt y="1424632" x="5154543"/>
                </a:lnTo>
                <a:lnTo>
                  <a:pt y="1297104" x="4920729"/>
                </a:lnTo>
                <a:lnTo>
                  <a:pt y="1429946" x="4686914"/>
                </a:lnTo>
                <a:lnTo>
                  <a:pt y="1291790" x="4447786"/>
                </a:lnTo>
                <a:lnTo>
                  <a:pt y="1435260" x="4219286"/>
                </a:lnTo>
                <a:lnTo>
                  <a:pt y="1281163" x="3980157"/>
                </a:lnTo>
                <a:lnTo>
                  <a:pt y="1429946" x="3746343"/>
                </a:lnTo>
                <a:lnTo>
                  <a:pt y="1291790" x="3512529"/>
                </a:lnTo>
                <a:lnTo>
                  <a:pt y="1429946" x="3284028"/>
                </a:lnTo>
                <a:lnTo>
                  <a:pt y="1297104" x="3044900"/>
                </a:lnTo>
                <a:lnTo>
                  <a:pt y="1429946" x="2805772"/>
                </a:lnTo>
                <a:lnTo>
                  <a:pt y="1297104" x="2571958"/>
                </a:lnTo>
                <a:lnTo>
                  <a:pt y="1429946" x="2343457"/>
                </a:lnTo>
                <a:lnTo>
                  <a:pt y="1291790" x="2104329"/>
                </a:lnTo>
                <a:lnTo>
                  <a:pt y="1435260" x="1865201"/>
                </a:lnTo>
                <a:lnTo>
                  <a:pt y="1281163" x="1631386"/>
                </a:lnTo>
                <a:lnTo>
                  <a:pt y="1435260" x="1402886"/>
                </a:lnTo>
                <a:lnTo>
                  <a:pt y="1291790" x="1163758"/>
                </a:lnTo>
                <a:lnTo>
                  <a:pt y="1435260" x="935257"/>
                </a:lnTo>
                <a:lnTo>
                  <a:pt y="1291790" x="696129"/>
                </a:lnTo>
                <a:lnTo>
                  <a:pt y="1429946" x="457001"/>
                </a:lnTo>
                <a:lnTo>
                  <a:pt y="1291790" x="217872"/>
                </a:lnTo>
                <a:lnTo>
                  <a:pt y="1435260" x="0"/>
                </a:lnTo>
                <a:cubicBezTo>
                  <a:pt y="956840" x="2960"/>
                  <a:pt y="478421" x="5921"/>
                  <a:pt y="1" x="8881"/>
                </a:cubicBezTo>
                <a:close/>
              </a:path>
            </a:pathLst>
          </a:custGeom>
          <a:solidFill>
            <a:schemeClr val="dk2"/>
          </a:solidFill>
          <a:ln>
            <a:noFill/>
          </a:ln>
        </p:spPr>
        <p:txBody>
          <a:bodyPr bIns="45700" rIns="91425" lIns="91425" tIns="45700" anchor="ctr" anchorCtr="0">
            <a:noAutofit/>
          </a:bodyPr>
          <a:lstStyle/>
          <a:p/>
        </p:txBody>
      </p:sp>
      <p:cxnSp>
        <p:nvCxnSpPr>
          <p:cNvPr id="69" name="Shape 69"/>
          <p:cNvCxnSpPr/>
          <p:nvPr/>
        </p:nvCxnSpPr>
        <p:spPr>
          <a:xfrm rot="10800000" flipH="1">
            <a:off y="1045040" x="2258963"/>
            <a:ext cy="9300" cx="4602300"/>
          </a:xfrm>
          <a:prstGeom prst="straightConnector1">
            <a:avLst/>
          </a:prstGeom>
          <a:noFill/>
          <a:ln w="25400" cap="rnd">
            <a:solidFill>
              <a:schemeClr val="accent2"/>
            </a:solidFill>
            <a:prstDash val="dot"/>
            <a:round/>
            <a:headEnd w="med" len="med" type="none"/>
            <a:tailEnd w="med" len="med" type="none"/>
          </a:ln>
        </p:spPr>
      </p:cxnSp>
      <p:sp>
        <p:nvSpPr>
          <p:cNvPr id="70" name="Shape 70"/>
          <p:cNvSpPr txBox="1"/>
          <p:nvPr>
            <p:ph type="title"/>
          </p:nvPr>
        </p:nvSpPr>
        <p:spPr>
          <a:xfrm>
            <a:off y="17761" x="457200"/>
            <a:ext cy="1143000" cx="8229600"/>
          </a:xfrm>
          <a:prstGeom prst="rect">
            <a:avLst/>
          </a:prstGeom>
          <a:noFill/>
          <a:ln>
            <a:noFill/>
          </a:ln>
        </p:spPr>
        <p:txBody>
          <a:bodyPr bIns="91425" rIns="91425" lIns="91425" tIns="91425" anchor="ctr" anchorCtr="0"/>
          <a:lstStyle>
            <a:lvl1pPr algn="ctr" rtl="0">
              <a:spcBef>
                <a:spcPts val="0"/>
              </a:spcBef>
              <a:buClr>
                <a:srgbClr val="FFFFFF"/>
              </a:buClr>
              <a:buSzPct val="100000"/>
              <a:buNone/>
              <a:defRPr sz="4400">
                <a:solidFill>
                  <a:srgbClr val="FFFFFF"/>
                </a:solidFill>
              </a:defRPr>
            </a:lvl1pPr>
            <a:lvl2pPr algn="ctr" rtl="0">
              <a:spcBef>
                <a:spcPts val="0"/>
              </a:spcBef>
              <a:buClr>
                <a:srgbClr val="FFFFFF"/>
              </a:buClr>
              <a:buSzPct val="100000"/>
              <a:buNone/>
              <a:defRPr sz="4400">
                <a:solidFill>
                  <a:srgbClr val="FFFFFF"/>
                </a:solidFill>
              </a:defRPr>
            </a:lvl2pPr>
            <a:lvl3pPr algn="ctr" rtl="0">
              <a:spcBef>
                <a:spcPts val="0"/>
              </a:spcBef>
              <a:buClr>
                <a:srgbClr val="FFFFFF"/>
              </a:buClr>
              <a:buSzPct val="100000"/>
              <a:buNone/>
              <a:defRPr sz="4400">
                <a:solidFill>
                  <a:srgbClr val="FFFFFF"/>
                </a:solidFill>
              </a:defRPr>
            </a:lvl3pPr>
            <a:lvl4pPr algn="ctr" rtl="0">
              <a:spcBef>
                <a:spcPts val="0"/>
              </a:spcBef>
              <a:buClr>
                <a:srgbClr val="FFFFFF"/>
              </a:buClr>
              <a:buSzPct val="100000"/>
              <a:buNone/>
              <a:defRPr sz="4400">
                <a:solidFill>
                  <a:srgbClr val="FFFFFF"/>
                </a:solidFill>
              </a:defRPr>
            </a:lvl4pPr>
            <a:lvl5pPr algn="ctr" rtl="0">
              <a:spcBef>
                <a:spcPts val="0"/>
              </a:spcBef>
              <a:buClr>
                <a:srgbClr val="FFFFFF"/>
              </a:buClr>
              <a:buSzPct val="100000"/>
              <a:buNone/>
              <a:defRPr sz="4400">
                <a:solidFill>
                  <a:srgbClr val="FFFFFF"/>
                </a:solidFill>
              </a:defRPr>
            </a:lvl5pPr>
            <a:lvl6pPr algn="ctr" rtl="0">
              <a:spcBef>
                <a:spcPts val="0"/>
              </a:spcBef>
              <a:buClr>
                <a:srgbClr val="FFFFFF"/>
              </a:buClr>
              <a:buSzPct val="100000"/>
              <a:buNone/>
              <a:defRPr sz="4400">
                <a:solidFill>
                  <a:srgbClr val="FFFFFF"/>
                </a:solidFill>
              </a:defRPr>
            </a:lvl6pPr>
            <a:lvl7pPr algn="ctr" rtl="0">
              <a:spcBef>
                <a:spcPts val="0"/>
              </a:spcBef>
              <a:buClr>
                <a:srgbClr val="FFFFFF"/>
              </a:buClr>
              <a:buSzPct val="100000"/>
              <a:buNone/>
              <a:defRPr sz="4400">
                <a:solidFill>
                  <a:srgbClr val="FFFFFF"/>
                </a:solidFill>
              </a:defRPr>
            </a:lvl7pPr>
            <a:lvl8pPr algn="ctr" rtl="0">
              <a:spcBef>
                <a:spcPts val="0"/>
              </a:spcBef>
              <a:buClr>
                <a:srgbClr val="FFFFFF"/>
              </a:buClr>
              <a:buSzPct val="100000"/>
              <a:buNone/>
              <a:defRPr sz="4400">
                <a:solidFill>
                  <a:srgbClr val="FFFFFF"/>
                </a:solidFill>
              </a:defRPr>
            </a:lvl8pPr>
            <a:lvl9pPr algn="ctr" rtl="0">
              <a:spcBef>
                <a:spcPts val="0"/>
              </a:spcBef>
              <a:buClr>
                <a:srgbClr val="FFFFFF"/>
              </a:buClr>
              <a:buSzPct val="100000"/>
              <a:buNone/>
              <a:defRPr sz="4400">
                <a:solidFill>
                  <a:srgbClr val="FFFFFF"/>
                </a:solidFil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id="71" name="Shape 71"/>
        <p:cNvGrpSpPr/>
        <p:nvPr/>
      </p:nvGrpSpPr>
      <p:grpSpPr>
        <a:xfrm>
          <a:off y="0" x="0"/>
          <a:ext cy="0" cx="0"/>
          <a:chOff y="0" x="0"/>
          <a:chExt cy="0" cx="0"/>
        </a:xfrm>
      </p:grpSpPr>
      <p:sp>
        <p:nvSpPr>
          <p:cNvPr id="72" name="Shape 72"/>
          <p:cNvSpPr/>
          <p:nvPr/>
        </p:nvSpPr>
        <p:spPr>
          <a:xfrm rot="10800000">
            <a:off y="5483652" x="-5937"/>
            <a:ext cy="1374347" cx="4453249"/>
          </a:xfrm>
          <a:custGeom>
            <a:pathLst>
              <a:path w="4453250" extrusionOk="0" h="1869860">
                <a:moveTo>
                  <a:pt y="1726390" x="4447791"/>
                </a:moveTo>
                <a:lnTo>
                  <a:pt y="1869860" x="4219291"/>
                </a:lnTo>
                <a:lnTo>
                  <a:pt y="1715763" x="3980162"/>
                </a:lnTo>
                <a:lnTo>
                  <a:pt y="1864546" x="3746348"/>
                </a:lnTo>
                <a:lnTo>
                  <a:pt y="1726390" x="3512534"/>
                </a:lnTo>
                <a:lnTo>
                  <a:pt y="1864546" x="3284033"/>
                </a:lnTo>
                <a:lnTo>
                  <a:pt y="1731704" x="3044905"/>
                </a:lnTo>
                <a:lnTo>
                  <a:pt y="1864546" x="2805777"/>
                </a:lnTo>
                <a:lnTo>
                  <a:pt y="1731704" x="2571963"/>
                </a:lnTo>
                <a:lnTo>
                  <a:pt y="1864546" x="2343462"/>
                </a:lnTo>
                <a:lnTo>
                  <a:pt y="1726390" x="2104334"/>
                </a:lnTo>
                <a:lnTo>
                  <a:pt y="1869860" x="1865206"/>
                </a:lnTo>
                <a:lnTo>
                  <a:pt y="1715763" x="1631391"/>
                </a:lnTo>
                <a:lnTo>
                  <a:pt y="1869860" x="1402891"/>
                </a:lnTo>
                <a:lnTo>
                  <a:pt y="1726390" x="1163763"/>
                </a:lnTo>
                <a:lnTo>
                  <a:pt y="1869860" x="935262"/>
                </a:lnTo>
                <a:lnTo>
                  <a:pt y="1726390" x="696134"/>
                </a:lnTo>
                <a:lnTo>
                  <a:pt y="1864546" x="457006"/>
                </a:lnTo>
                <a:lnTo>
                  <a:pt y="1726390" x="217877"/>
                </a:lnTo>
                <a:lnTo>
                  <a:pt y="1869860" x="5"/>
                </a:lnTo>
                <a:cubicBezTo>
                  <a:pt y="1246574" x="3"/>
                  <a:pt y="623287" x="2"/>
                  <a:pt y="1" x="0"/>
                </a:cubicBezTo>
                <a:lnTo>
                  <a:pt y="0" x="4453250"/>
                </a:lnTo>
              </a:path>
            </a:pathLst>
          </a:custGeom>
          <a:solidFill>
            <a:schemeClr val="dk2"/>
          </a:solidFill>
          <a:ln>
            <a:noFill/>
          </a:ln>
        </p:spPr>
        <p:txBody>
          <a:bodyPr bIns="45700" rIns="91425" lIns="91425" tIns="45700" anchor="ctr" anchorCtr="0">
            <a:noAutofit/>
          </a:bodyPr>
          <a:lstStyle/>
          <a:p/>
        </p:txBody>
      </p:sp>
      <p:cxnSp>
        <p:nvCxnSpPr>
          <p:cNvPr id="73" name="Shape 73"/>
          <p:cNvCxnSpPr/>
          <p:nvPr/>
        </p:nvCxnSpPr>
        <p:spPr>
          <a:xfrm>
            <a:off y="5879569" x="388492"/>
            <a:ext cy="4799" cx="3708599"/>
          </a:xfrm>
          <a:prstGeom prst="straightConnector1">
            <a:avLst/>
          </a:prstGeom>
          <a:noFill/>
          <a:ln w="25400" cap="rnd">
            <a:solidFill>
              <a:schemeClr val="accent2"/>
            </a:solidFill>
            <a:prstDash val="dot"/>
            <a:round/>
            <a:headEnd w="med" len="med" type="none"/>
            <a:tailEnd w="med" len="med" type="none"/>
          </a:ln>
        </p:spPr>
      </p:cxnSp>
      <p:sp>
        <p:nvSpPr>
          <p:cNvPr id="74" name="Shape 74"/>
          <p:cNvSpPr txBox="1"/>
          <p:nvPr>
            <p:ph idx="1" type="body"/>
          </p:nvPr>
        </p:nvSpPr>
        <p:spPr>
          <a:xfrm>
            <a:off y="5991680" x="388492"/>
            <a:ext cy="516899" cx="3644400"/>
          </a:xfrm>
          <a:prstGeom prst="rect">
            <a:avLst/>
          </a:prstGeom>
          <a:noFill/>
          <a:ln>
            <a:noFill/>
          </a:ln>
        </p:spPr>
        <p:txBody>
          <a:bodyPr bIns="91425" rIns="91425" lIns="91425" tIns="91425" anchor="t" anchorCtr="0"/>
          <a:lstStyle>
            <a:lvl1pPr rtl="0" indent="88900" marL="0">
              <a:buClr>
                <a:srgbClr val="FFFFFF"/>
              </a:buClr>
              <a:buSzPct val="100000"/>
              <a:buFont typeface="Times New Roman"/>
              <a:buNone/>
              <a:defRPr sz="1400" i="1">
                <a:solidFill>
                  <a:srgbClr val="FFFFFF"/>
                </a:solidFill>
                <a:latin typeface="Times New Roman"/>
                <a:ea typeface="Times New Roman"/>
                <a:cs typeface="Times New Roman"/>
                <a:sym typeface="Times New Roman"/>
              </a:defRPr>
            </a:lvl1pPr>
            <a:lvl2pPr rtl="0" indent="88900" marL="0">
              <a:buClr>
                <a:srgbClr val="FFFFFF"/>
              </a:buClr>
              <a:buSzPct val="100000"/>
              <a:buFont typeface="Times New Roman"/>
              <a:buNone/>
              <a:defRPr sz="1400" i="1">
                <a:solidFill>
                  <a:srgbClr val="FFFFFF"/>
                </a:solidFill>
                <a:latin typeface="Times New Roman"/>
                <a:ea typeface="Times New Roman"/>
                <a:cs typeface="Times New Roman"/>
                <a:sym typeface="Times New Roman"/>
              </a:defRPr>
            </a:lvl2pPr>
            <a:lvl3pPr rtl="0" indent="88900" marL="0">
              <a:buClr>
                <a:srgbClr val="FFFFFF"/>
              </a:buClr>
              <a:buSzPct val="100000"/>
              <a:buFont typeface="Times New Roman"/>
              <a:buNone/>
              <a:defRPr sz="1400" i="1">
                <a:solidFill>
                  <a:srgbClr val="FFFFFF"/>
                </a:solidFill>
                <a:latin typeface="Times New Roman"/>
                <a:ea typeface="Times New Roman"/>
                <a:cs typeface="Times New Roman"/>
                <a:sym typeface="Times New Roman"/>
              </a:defRPr>
            </a:lvl3pPr>
            <a:lvl4pPr rtl="0" indent="88900" marL="0">
              <a:buClr>
                <a:srgbClr val="FFFFFF"/>
              </a:buClr>
              <a:buSzPct val="100000"/>
              <a:buFont typeface="Times New Roman"/>
              <a:buNone/>
              <a:defRPr sz="1400" i="1">
                <a:solidFill>
                  <a:srgbClr val="FFFFFF"/>
                </a:solidFill>
                <a:latin typeface="Times New Roman"/>
                <a:ea typeface="Times New Roman"/>
                <a:cs typeface="Times New Roman"/>
                <a:sym typeface="Times New Roman"/>
              </a:defRPr>
            </a:lvl4pPr>
            <a:lvl5pPr rtl="0" indent="88900" marL="0">
              <a:buClr>
                <a:srgbClr val="FFFFFF"/>
              </a:buClr>
              <a:buSzPct val="100000"/>
              <a:buFont typeface="Times New Roman"/>
              <a:buNone/>
              <a:defRPr sz="1400" i="1">
                <a:solidFill>
                  <a:srgbClr val="FFFFFF"/>
                </a:solidFill>
                <a:latin typeface="Times New Roman"/>
                <a:ea typeface="Times New Roman"/>
                <a:cs typeface="Times New Roman"/>
                <a:sym typeface="Times New Roman"/>
              </a:defRPr>
            </a:lvl5pPr>
            <a:lvl6pPr rtl="0" indent="88900" marL="0">
              <a:buClr>
                <a:srgbClr val="FFFFFF"/>
              </a:buClr>
              <a:buSzPct val="100000"/>
              <a:buFont typeface="Times New Roman"/>
              <a:buNone/>
              <a:defRPr sz="1400" i="1">
                <a:solidFill>
                  <a:srgbClr val="FFFFFF"/>
                </a:solidFill>
                <a:latin typeface="Times New Roman"/>
                <a:ea typeface="Times New Roman"/>
                <a:cs typeface="Times New Roman"/>
                <a:sym typeface="Times New Roman"/>
              </a:defRPr>
            </a:lvl6pPr>
            <a:lvl7pPr rtl="0" indent="88900" marL="0">
              <a:buClr>
                <a:srgbClr val="FFFFFF"/>
              </a:buClr>
              <a:buSzPct val="100000"/>
              <a:buFont typeface="Times New Roman"/>
              <a:buNone/>
              <a:defRPr sz="1400" i="1">
                <a:solidFill>
                  <a:srgbClr val="FFFFFF"/>
                </a:solidFill>
                <a:latin typeface="Times New Roman"/>
                <a:ea typeface="Times New Roman"/>
                <a:cs typeface="Times New Roman"/>
                <a:sym typeface="Times New Roman"/>
              </a:defRPr>
            </a:lvl7pPr>
            <a:lvl8pPr rtl="0" indent="88900" marL="0">
              <a:buClr>
                <a:srgbClr val="FFFFFF"/>
              </a:buClr>
              <a:buSzPct val="100000"/>
              <a:buFont typeface="Times New Roman"/>
              <a:buNone/>
              <a:defRPr sz="1400" i="1">
                <a:solidFill>
                  <a:srgbClr val="FFFFFF"/>
                </a:solidFill>
                <a:latin typeface="Times New Roman"/>
                <a:ea typeface="Times New Roman"/>
                <a:cs typeface="Times New Roman"/>
                <a:sym typeface="Times New Roman"/>
              </a:defRPr>
            </a:lvl8pPr>
            <a:lvl9pPr rtl="0" indent="88900" marL="0">
              <a:buClr>
                <a:srgbClr val="FFFFFF"/>
              </a:buClr>
              <a:buSzPct val="100000"/>
              <a:buFont typeface="Times New Roman"/>
              <a:buNone/>
              <a:defRPr sz="1400" i="1">
                <a:solidFill>
                  <a:srgbClr val="FFFFFF"/>
                </a:solidFill>
                <a:latin typeface="Times New Roman"/>
                <a:ea typeface="Times New Roman"/>
                <a:cs typeface="Times New Roman"/>
                <a:sym typeface="Times New Roman"/>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id="75" name="Shape 75"/>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2.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grpSp>
        <p:nvGrpSpPr>
          <p:cNvPr id="5" name="Shape 5"/>
          <p:cNvGrpSpPr/>
          <p:nvPr/>
        </p:nvGrpSpPr>
        <p:grpSpPr>
          <a:xfrm>
            <a:off y="8278" x="0"/>
            <a:ext cy="6849600" cx="9144067"/>
            <a:chOff y="14677" x="0"/>
            <a:chExt cy="6849600" cx="9144067"/>
          </a:xfrm>
        </p:grpSpPr>
        <p:sp>
          <p:nvSpPr>
            <p:cNvPr id="6" name="Shape 6"/>
            <p:cNvSpPr/>
            <p:nvPr/>
          </p:nvSpPr>
          <p:spPr>
            <a:xfrm>
              <a:off y="14677" x="0"/>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7" name="Shape 7"/>
            <p:cNvSpPr/>
            <p:nvPr/>
          </p:nvSpPr>
          <p:spPr>
            <a:xfrm>
              <a:off y="14677" x="234838"/>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8" name="Shape 8"/>
            <p:cNvSpPr/>
            <p:nvPr/>
          </p:nvSpPr>
          <p:spPr>
            <a:xfrm>
              <a:off y="14677" x="469677"/>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9" name="Shape 9"/>
            <p:cNvSpPr/>
            <p:nvPr/>
          </p:nvSpPr>
          <p:spPr>
            <a:xfrm>
              <a:off y="14677" x="704516"/>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10" name="Shape 10"/>
            <p:cNvSpPr/>
            <p:nvPr/>
          </p:nvSpPr>
          <p:spPr>
            <a:xfrm>
              <a:off y="14677" x="939355"/>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11" name="Shape 11"/>
            <p:cNvSpPr/>
            <p:nvPr/>
          </p:nvSpPr>
          <p:spPr>
            <a:xfrm>
              <a:off y="14677" x="1174195"/>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12" name="Shape 12"/>
            <p:cNvSpPr/>
            <p:nvPr/>
          </p:nvSpPr>
          <p:spPr>
            <a:xfrm>
              <a:off y="14677" x="1409033"/>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13" name="Shape 13"/>
            <p:cNvSpPr/>
            <p:nvPr/>
          </p:nvSpPr>
          <p:spPr>
            <a:xfrm>
              <a:off y="14677" x="1643873"/>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14" name="Shape 14"/>
            <p:cNvSpPr/>
            <p:nvPr/>
          </p:nvSpPr>
          <p:spPr>
            <a:xfrm>
              <a:off y="14677" x="1878711"/>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15" name="Shape 15"/>
            <p:cNvSpPr/>
            <p:nvPr/>
          </p:nvSpPr>
          <p:spPr>
            <a:xfrm>
              <a:off y="14677" x="2113550"/>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16" name="Shape 16"/>
            <p:cNvSpPr/>
            <p:nvPr/>
          </p:nvSpPr>
          <p:spPr>
            <a:xfrm>
              <a:off y="14677" x="2348390"/>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17" name="Shape 17"/>
            <p:cNvSpPr/>
            <p:nvPr/>
          </p:nvSpPr>
          <p:spPr>
            <a:xfrm>
              <a:off y="14677" x="2583228"/>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18" name="Shape 18"/>
            <p:cNvSpPr/>
            <p:nvPr/>
          </p:nvSpPr>
          <p:spPr>
            <a:xfrm>
              <a:off y="14677" x="2818067"/>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19" name="Shape 19"/>
            <p:cNvSpPr/>
            <p:nvPr/>
          </p:nvSpPr>
          <p:spPr>
            <a:xfrm>
              <a:off y="14677" x="3052907"/>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20" name="Shape 20"/>
            <p:cNvSpPr/>
            <p:nvPr/>
          </p:nvSpPr>
          <p:spPr>
            <a:xfrm>
              <a:off y="14677" x="3287746"/>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21" name="Shape 21"/>
            <p:cNvSpPr/>
            <p:nvPr/>
          </p:nvSpPr>
          <p:spPr>
            <a:xfrm>
              <a:off y="14677" x="3522585"/>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22" name="Shape 22"/>
            <p:cNvSpPr/>
            <p:nvPr/>
          </p:nvSpPr>
          <p:spPr>
            <a:xfrm>
              <a:off y="14677" x="3757423"/>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23" name="Shape 23"/>
            <p:cNvSpPr/>
            <p:nvPr/>
          </p:nvSpPr>
          <p:spPr>
            <a:xfrm>
              <a:off y="14677" x="3992262"/>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24" name="Shape 24"/>
            <p:cNvSpPr/>
            <p:nvPr/>
          </p:nvSpPr>
          <p:spPr>
            <a:xfrm>
              <a:off y="14677" x="4227101"/>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25" name="Shape 25"/>
            <p:cNvSpPr/>
            <p:nvPr/>
          </p:nvSpPr>
          <p:spPr>
            <a:xfrm>
              <a:off y="14677" x="4461941"/>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26" name="Shape 26"/>
            <p:cNvSpPr/>
            <p:nvPr/>
          </p:nvSpPr>
          <p:spPr>
            <a:xfrm>
              <a:off y="14677" x="4696780"/>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27" name="Shape 27"/>
            <p:cNvSpPr/>
            <p:nvPr/>
          </p:nvSpPr>
          <p:spPr>
            <a:xfrm>
              <a:off y="14677" x="4931619"/>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28" name="Shape 28"/>
            <p:cNvSpPr/>
            <p:nvPr/>
          </p:nvSpPr>
          <p:spPr>
            <a:xfrm>
              <a:off y="14677" x="5166457"/>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29" name="Shape 29"/>
            <p:cNvSpPr/>
            <p:nvPr/>
          </p:nvSpPr>
          <p:spPr>
            <a:xfrm>
              <a:off y="14677" x="5401296"/>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30" name="Shape 30"/>
            <p:cNvSpPr/>
            <p:nvPr/>
          </p:nvSpPr>
          <p:spPr>
            <a:xfrm>
              <a:off y="14677" x="5636135"/>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31" name="Shape 31"/>
            <p:cNvSpPr/>
            <p:nvPr/>
          </p:nvSpPr>
          <p:spPr>
            <a:xfrm>
              <a:off y="14677" x="5870975"/>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32" name="Shape 32"/>
            <p:cNvSpPr/>
            <p:nvPr/>
          </p:nvSpPr>
          <p:spPr>
            <a:xfrm>
              <a:off y="14677" x="6105814"/>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33" name="Shape 33"/>
            <p:cNvSpPr/>
            <p:nvPr/>
          </p:nvSpPr>
          <p:spPr>
            <a:xfrm>
              <a:off y="14677" x="6340653"/>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34" name="Shape 34"/>
            <p:cNvSpPr/>
            <p:nvPr/>
          </p:nvSpPr>
          <p:spPr>
            <a:xfrm>
              <a:off y="14677" x="6575492"/>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35" name="Shape 35"/>
            <p:cNvSpPr/>
            <p:nvPr/>
          </p:nvSpPr>
          <p:spPr>
            <a:xfrm>
              <a:off y="14677" x="6810331"/>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36" name="Shape 36"/>
            <p:cNvSpPr/>
            <p:nvPr/>
          </p:nvSpPr>
          <p:spPr>
            <a:xfrm>
              <a:off y="14677" x="7045170"/>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37" name="Shape 37"/>
            <p:cNvSpPr/>
            <p:nvPr/>
          </p:nvSpPr>
          <p:spPr>
            <a:xfrm>
              <a:off y="14677" x="7280009"/>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38" name="Shape 38"/>
            <p:cNvSpPr/>
            <p:nvPr/>
          </p:nvSpPr>
          <p:spPr>
            <a:xfrm>
              <a:off y="14677" x="7514847"/>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39" name="Shape 39"/>
            <p:cNvSpPr/>
            <p:nvPr/>
          </p:nvSpPr>
          <p:spPr>
            <a:xfrm>
              <a:off y="14677" x="7749686"/>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40" name="Shape 40"/>
            <p:cNvSpPr/>
            <p:nvPr/>
          </p:nvSpPr>
          <p:spPr>
            <a:xfrm>
              <a:off y="14677" x="7984525"/>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41" name="Shape 41"/>
            <p:cNvSpPr/>
            <p:nvPr/>
          </p:nvSpPr>
          <p:spPr>
            <a:xfrm>
              <a:off y="14677" x="8219364"/>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42" name="Shape 42"/>
            <p:cNvSpPr/>
            <p:nvPr/>
          </p:nvSpPr>
          <p:spPr>
            <a:xfrm>
              <a:off y="14677" x="8454203"/>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43" name="Shape 43"/>
            <p:cNvSpPr/>
            <p:nvPr/>
          </p:nvSpPr>
          <p:spPr>
            <a:xfrm>
              <a:off y="14677" x="8689042"/>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sp>
          <p:nvSpPr>
            <p:cNvPr id="44" name="Shape 44"/>
            <p:cNvSpPr/>
            <p:nvPr/>
          </p:nvSpPr>
          <p:spPr>
            <a:xfrm>
              <a:off y="14677" x="8923867"/>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p:txBody>
        </p:sp>
      </p:grpSp>
      <p:sp>
        <p:nvSpPr>
          <p:cNvPr id="45" name="Shape 45"/>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ctr" rtl="0" indent="279400" marL="0">
              <a:spcBef>
                <a:spcPts val="0"/>
              </a:spcBef>
              <a:buClr>
                <a:srgbClr val="FFFFFF"/>
              </a:buClr>
              <a:buSzPct val="100000"/>
              <a:buFont typeface="Arial"/>
              <a:buNone/>
              <a:defRPr strike="noStrike" u="none" b="0" cap="none" baseline="0" sz="4400" i="0">
                <a:solidFill>
                  <a:srgbClr val="FFFFFF"/>
                </a:solidFill>
                <a:latin typeface="Arial"/>
                <a:ea typeface="Arial"/>
                <a:cs typeface="Arial"/>
                <a:sym typeface="Arial"/>
              </a:defRPr>
            </a:lvl1pPr>
            <a:lvl2pPr algn="ctr" rtl="0" indent="279400" marL="0">
              <a:spcBef>
                <a:spcPts val="0"/>
              </a:spcBef>
              <a:buClr>
                <a:srgbClr val="FFFFFF"/>
              </a:buClr>
              <a:buSzPct val="100000"/>
              <a:buFont typeface="Arial"/>
              <a:buNone/>
              <a:defRPr strike="noStrike" u="none" b="0" cap="none" baseline="0" sz="4400" i="0">
                <a:solidFill>
                  <a:srgbClr val="FFFFFF"/>
                </a:solidFill>
                <a:latin typeface="Arial"/>
                <a:ea typeface="Arial"/>
                <a:cs typeface="Arial"/>
                <a:sym typeface="Arial"/>
              </a:defRPr>
            </a:lvl2pPr>
            <a:lvl3pPr algn="ctr" rtl="0" indent="279400" marL="0">
              <a:spcBef>
                <a:spcPts val="0"/>
              </a:spcBef>
              <a:buClr>
                <a:srgbClr val="FFFFFF"/>
              </a:buClr>
              <a:buSzPct val="100000"/>
              <a:buFont typeface="Arial"/>
              <a:buNone/>
              <a:defRPr strike="noStrike" u="none" b="0" cap="none" baseline="0" sz="4400" i="0">
                <a:solidFill>
                  <a:srgbClr val="FFFFFF"/>
                </a:solidFill>
                <a:latin typeface="Arial"/>
                <a:ea typeface="Arial"/>
                <a:cs typeface="Arial"/>
                <a:sym typeface="Arial"/>
              </a:defRPr>
            </a:lvl3pPr>
            <a:lvl4pPr algn="ctr" rtl="0" indent="279400" marL="0">
              <a:spcBef>
                <a:spcPts val="0"/>
              </a:spcBef>
              <a:buClr>
                <a:srgbClr val="FFFFFF"/>
              </a:buClr>
              <a:buSzPct val="100000"/>
              <a:buFont typeface="Arial"/>
              <a:buNone/>
              <a:defRPr strike="noStrike" u="none" b="0" cap="none" baseline="0" sz="4400" i="0">
                <a:solidFill>
                  <a:srgbClr val="FFFFFF"/>
                </a:solidFill>
                <a:latin typeface="Arial"/>
                <a:ea typeface="Arial"/>
                <a:cs typeface="Arial"/>
                <a:sym typeface="Arial"/>
              </a:defRPr>
            </a:lvl4pPr>
            <a:lvl5pPr algn="ctr" rtl="0" indent="279400" marL="0">
              <a:spcBef>
                <a:spcPts val="0"/>
              </a:spcBef>
              <a:buClr>
                <a:srgbClr val="FFFFFF"/>
              </a:buClr>
              <a:buSzPct val="100000"/>
              <a:buFont typeface="Arial"/>
              <a:buNone/>
              <a:defRPr strike="noStrike" u="none" b="0" cap="none" baseline="0" sz="4400" i="0">
                <a:solidFill>
                  <a:srgbClr val="FFFFFF"/>
                </a:solidFill>
                <a:latin typeface="Arial"/>
                <a:ea typeface="Arial"/>
                <a:cs typeface="Arial"/>
                <a:sym typeface="Arial"/>
              </a:defRPr>
            </a:lvl5pPr>
            <a:lvl6pPr algn="ctr" rtl="0" indent="279400" marL="0">
              <a:spcBef>
                <a:spcPts val="0"/>
              </a:spcBef>
              <a:buClr>
                <a:srgbClr val="FFFFFF"/>
              </a:buClr>
              <a:buSzPct val="100000"/>
              <a:buFont typeface="Arial"/>
              <a:buNone/>
              <a:defRPr strike="noStrike" u="none" b="0" cap="none" baseline="0" sz="4400" i="0">
                <a:solidFill>
                  <a:srgbClr val="FFFFFF"/>
                </a:solidFill>
                <a:latin typeface="Arial"/>
                <a:ea typeface="Arial"/>
                <a:cs typeface="Arial"/>
                <a:sym typeface="Arial"/>
              </a:defRPr>
            </a:lvl6pPr>
            <a:lvl7pPr algn="ctr" rtl="0" indent="279400" marL="0">
              <a:spcBef>
                <a:spcPts val="0"/>
              </a:spcBef>
              <a:buClr>
                <a:srgbClr val="FFFFFF"/>
              </a:buClr>
              <a:buSzPct val="100000"/>
              <a:buFont typeface="Arial"/>
              <a:buNone/>
              <a:defRPr strike="noStrike" u="none" b="0" cap="none" baseline="0" sz="4400" i="0">
                <a:solidFill>
                  <a:srgbClr val="FFFFFF"/>
                </a:solidFill>
                <a:latin typeface="Arial"/>
                <a:ea typeface="Arial"/>
                <a:cs typeface="Arial"/>
                <a:sym typeface="Arial"/>
              </a:defRPr>
            </a:lvl7pPr>
            <a:lvl8pPr algn="ctr" rtl="0" indent="279400" marL="0">
              <a:spcBef>
                <a:spcPts val="0"/>
              </a:spcBef>
              <a:buClr>
                <a:srgbClr val="FFFFFF"/>
              </a:buClr>
              <a:buSzPct val="100000"/>
              <a:buFont typeface="Arial"/>
              <a:buNone/>
              <a:defRPr strike="noStrike" u="none" b="0" cap="none" baseline="0" sz="4400" i="0">
                <a:solidFill>
                  <a:srgbClr val="FFFFFF"/>
                </a:solidFill>
                <a:latin typeface="Arial"/>
                <a:ea typeface="Arial"/>
                <a:cs typeface="Arial"/>
                <a:sym typeface="Arial"/>
              </a:defRPr>
            </a:lvl8pPr>
            <a:lvl9pPr algn="ctr" rtl="0" indent="279400" marL="0">
              <a:spcBef>
                <a:spcPts val="0"/>
              </a:spcBef>
              <a:buClr>
                <a:srgbClr val="FFFFFF"/>
              </a:buClr>
              <a:buSzPct val="100000"/>
              <a:buFont typeface="Arial"/>
              <a:buNone/>
              <a:defRPr strike="noStrike" u="none" b="0" cap="none" baseline="0" sz="4400" i="0">
                <a:solidFill>
                  <a:srgbClr val="FFFFFF"/>
                </a:solidFill>
                <a:latin typeface="Arial"/>
                <a:ea typeface="Arial"/>
                <a:cs typeface="Arial"/>
                <a:sym typeface="Arial"/>
              </a:defRPr>
            </a:lvl9pPr>
          </a:lstStyle>
          <a:p/>
        </p:txBody>
      </p:sp>
      <p:sp>
        <p:nvSpPr>
          <p:cNvPr id="46" name="Shape 46"/>
          <p:cNvSpPr txBox="1"/>
          <p:nvPr>
            <p:ph idx="1" type="body"/>
          </p:nvPr>
        </p:nvSpPr>
        <p:spPr>
          <a:xfrm>
            <a:off y="1600200" x="457200"/>
            <a:ext cy="4526100" cx="8229600"/>
          </a:xfrm>
          <a:prstGeom prst="rect">
            <a:avLst/>
          </a:prstGeom>
          <a:noFill/>
          <a:ln>
            <a:noFill/>
          </a:ln>
        </p:spPr>
        <p:txBody>
          <a:bodyPr bIns="91425" rIns="91425" lIns="91425" tIns="91425" anchor="t" anchorCtr="0"/>
          <a:lstStyle>
            <a:lvl1pPr algn="l" rtl="0" indent="-342900" marL="342900">
              <a:spcBef>
                <a:spcPts val="0"/>
              </a:spcBef>
              <a:buClr>
                <a:schemeClr val="dk1"/>
              </a:buClr>
              <a:buSzPct val="166666"/>
              <a:buFont typeface="Arial"/>
              <a:buChar char="•"/>
              <a:defRPr strike="noStrike" u="none" b="0" cap="none" baseline="0" sz="2000" i="0">
                <a:solidFill>
                  <a:schemeClr val="dk1"/>
                </a:solidFill>
                <a:latin typeface="Arial"/>
                <a:ea typeface="Arial"/>
                <a:cs typeface="Arial"/>
                <a:sym typeface="Arial"/>
              </a:defRPr>
            </a:lvl1pPr>
            <a:lvl2pPr algn="l" rtl="0" indent="-285750" marL="742950">
              <a:spcBef>
                <a:spcPts val="400"/>
              </a:spcBef>
              <a:buClr>
                <a:schemeClr val="dk1"/>
              </a:buClr>
              <a:buSzPct val="100000"/>
              <a:buFont typeface="Courier New"/>
              <a:buChar char="o"/>
              <a:defRPr strike="noStrike" u="none" b="0" cap="none" baseline="0" sz="2000" i="0">
                <a:solidFill>
                  <a:schemeClr val="dk1"/>
                </a:solidFill>
                <a:latin typeface="Arial"/>
                <a:ea typeface="Arial"/>
                <a:cs typeface="Arial"/>
                <a:sym typeface="Arial"/>
              </a:defRPr>
            </a:lvl2pPr>
            <a:lvl3pPr algn="l" rtl="0" indent="-228600" marL="1143000">
              <a:spcBef>
                <a:spcPts val="400"/>
              </a:spcBef>
              <a:buClr>
                <a:schemeClr val="dk1"/>
              </a:buClr>
              <a:buSzPct val="100000"/>
              <a:buFont typeface="Wingdings"/>
              <a:buChar char="§"/>
              <a:defRPr strike="noStrike" u="none" b="0" cap="none" baseline="0" sz="2000" i="0">
                <a:solidFill>
                  <a:schemeClr val="dk1"/>
                </a:solidFill>
                <a:latin typeface="Arial"/>
                <a:ea typeface="Arial"/>
                <a:cs typeface="Arial"/>
                <a:sym typeface="Arial"/>
              </a:defRPr>
            </a:lvl3pPr>
            <a:lvl4pPr algn="l" rtl="0" indent="-228600" marL="1600200">
              <a:spcBef>
                <a:spcPts val="400"/>
              </a:spcBef>
              <a:buClr>
                <a:schemeClr val="dk1"/>
              </a:buClr>
              <a:buSzPct val="166666"/>
              <a:buFont typeface="Arial"/>
              <a:buChar char="•"/>
              <a:defRPr strike="noStrike" u="none" b="0" cap="none" baseline="0" sz="2000" i="0">
                <a:solidFill>
                  <a:schemeClr val="dk1"/>
                </a:solidFill>
                <a:latin typeface="Arial"/>
                <a:ea typeface="Arial"/>
                <a:cs typeface="Arial"/>
                <a:sym typeface="Arial"/>
              </a:defRPr>
            </a:lvl4pPr>
            <a:lvl5pPr algn="l" rtl="0" indent="-228600" marL="2057400">
              <a:spcBef>
                <a:spcPts val="400"/>
              </a:spcBef>
              <a:buClr>
                <a:schemeClr val="dk1"/>
              </a:buClr>
              <a:buSzPct val="100000"/>
              <a:buFont typeface="Courier New"/>
              <a:buChar char="o"/>
              <a:defRPr strike="noStrike" u="none" b="0" cap="none" baseline="0" sz="2000" i="0">
                <a:solidFill>
                  <a:schemeClr val="dk1"/>
                </a:solidFill>
                <a:latin typeface="Arial"/>
                <a:ea typeface="Arial"/>
                <a:cs typeface="Arial"/>
                <a:sym typeface="Arial"/>
              </a:defRPr>
            </a:lvl5pPr>
            <a:lvl6pPr algn="l" rtl="0" indent="-228600" marL="2514600">
              <a:spcBef>
                <a:spcPts val="400"/>
              </a:spcBef>
              <a:buClr>
                <a:schemeClr val="dk1"/>
              </a:buClr>
              <a:buSzPct val="100000"/>
              <a:buFont typeface="Wingdings"/>
              <a:buChar char="§"/>
              <a:defRPr strike="noStrike" u="none" b="0" cap="none" baseline="0" sz="2000" i="0">
                <a:solidFill>
                  <a:schemeClr val="dk1"/>
                </a:solidFill>
                <a:latin typeface="Arial"/>
                <a:ea typeface="Arial"/>
                <a:cs typeface="Arial"/>
                <a:sym typeface="Arial"/>
              </a:defRPr>
            </a:lvl6pPr>
            <a:lvl7pPr algn="l" rtl="0" indent="-228600" marL="2971800">
              <a:spcBef>
                <a:spcPts val="400"/>
              </a:spcBef>
              <a:buClr>
                <a:schemeClr val="dk1"/>
              </a:buClr>
              <a:buSzPct val="166666"/>
              <a:buFont typeface="Arial"/>
              <a:buChar char="•"/>
              <a:defRPr strike="noStrike" u="none" b="0" cap="none" baseline="0" sz="2000" i="0">
                <a:solidFill>
                  <a:schemeClr val="dk1"/>
                </a:solidFill>
                <a:latin typeface="Arial"/>
                <a:ea typeface="Arial"/>
                <a:cs typeface="Arial"/>
                <a:sym typeface="Arial"/>
              </a:defRPr>
            </a:lvl7pPr>
            <a:lvl8pPr algn="l" rtl="0" indent="-228600" marL="3429000">
              <a:spcBef>
                <a:spcPts val="400"/>
              </a:spcBef>
              <a:buClr>
                <a:schemeClr val="dk1"/>
              </a:buClr>
              <a:buSzPct val="100000"/>
              <a:buFont typeface="Courier New"/>
              <a:buChar char="o"/>
              <a:defRPr strike="noStrike" u="none" b="0" cap="none" baseline="0" sz="2000" i="0">
                <a:solidFill>
                  <a:schemeClr val="dk1"/>
                </a:solidFill>
                <a:latin typeface="Arial"/>
                <a:ea typeface="Arial"/>
                <a:cs typeface="Arial"/>
                <a:sym typeface="Arial"/>
              </a:defRPr>
            </a:lvl8pPr>
            <a:lvl9pPr algn="l" rtl="0" indent="-228600" marL="3886200">
              <a:spcBef>
                <a:spcPts val="400"/>
              </a:spcBef>
              <a:buClr>
                <a:schemeClr val="dk1"/>
              </a:buClr>
              <a:buSzPct val="100000"/>
              <a:buFont typeface="Wingdings"/>
              <a:buChar char="§"/>
              <a:defRPr strike="noStrike" u="none" b="0" cap="none" baseline="0" sz="2000" i="0">
                <a:solidFill>
                  <a:schemeClr val="dk1"/>
                </a:solidFill>
                <a:latin typeface="Arial"/>
                <a:ea typeface="Arial"/>
                <a:cs typeface="Arial"/>
                <a:sym typeface="Aria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20.jpg" Type="http://schemas.openxmlformats.org/officeDocument/2006/relationships/image" Id="rId3"/></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4.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4.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6.xml" Type="http://schemas.openxmlformats.org/officeDocument/2006/relationships/slideLayout" Id="rId1"/><Relationship Target="../media/image05.jpg" Type="http://schemas.openxmlformats.org/officeDocument/2006/relationships/image" Id="rId3"/></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4.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4.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4.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6.xml" Type="http://schemas.openxmlformats.org/officeDocument/2006/relationships/slideLayout" Id="rId1"/><Relationship Target="http://s3images.coroflot.com/user_files/individual_files/original_235391_Z1557u3SO2_sezE0xtMPZAHhp.jpg" Type="http://schemas.openxmlformats.org/officeDocument/2006/relationships/hyperlink" TargetMode="External" Id="rId3"/></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1.xml" Type="http://schemas.openxmlformats.org/officeDocument/2006/relationships/slideLayout" Id="rId1"/><Relationship Target="../media/image15.jpg" Type="http://schemas.openxmlformats.org/officeDocument/2006/relationships/image" Id="rId3"/></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1.xml" Type="http://schemas.openxmlformats.org/officeDocument/2006/relationships/slideLayout" Id="rId1"/><Relationship Target="../media/image10.jpg" Type="http://schemas.openxmlformats.org/officeDocument/2006/relationships/image" Id="rId4"/><Relationship Target="../media/image14.jpg" Type="http://schemas.openxmlformats.org/officeDocument/2006/relationships/image" Id="rId3"/><Relationship Target="../media/image11.jpg" Type="http://schemas.openxmlformats.org/officeDocument/2006/relationships/image" Id="rId6"/><Relationship Target="../media/image12.jpg" Type="http://schemas.openxmlformats.org/officeDocument/2006/relationships/image" Id="rId5"/></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1.xml" Type="http://schemas.openxmlformats.org/officeDocument/2006/relationships/slideLayout" Id="rId1"/><Relationship Target="../media/image13.pn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4.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6.xml" Type="http://schemas.openxmlformats.org/officeDocument/2006/relationships/slideLayout" Id="rId1"/><Relationship Target="../media/image21.jpg" Type="http://schemas.openxmlformats.org/officeDocument/2006/relationships/image" Id="rId3"/></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6.xml" Type="http://schemas.openxmlformats.org/officeDocument/2006/relationships/slideLayout" Id="rId1"/><Relationship Target="../media/image17.jpg" Type="http://schemas.openxmlformats.org/officeDocument/2006/relationships/image" Id="rId3"/></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6.xml" Type="http://schemas.openxmlformats.org/officeDocument/2006/relationships/slideLayout" Id="rId1"/><Relationship Target="../media/image23.jpg" Type="http://schemas.openxmlformats.org/officeDocument/2006/relationships/image" Id="rId3"/></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6.xml" Type="http://schemas.openxmlformats.org/officeDocument/2006/relationships/slideLayout" Id="rId1"/><Relationship Target="../media/image22.jpg" Type="http://schemas.openxmlformats.org/officeDocument/2006/relationships/image" Id="rId3"/></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6.xml" Type="http://schemas.openxmlformats.org/officeDocument/2006/relationships/slideLayout" Id="rId1"/></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6.xml" Type="http://schemas.openxmlformats.org/officeDocument/2006/relationships/slideLayout" Id="rId1"/><Relationship Target="../media/image16.png" Type="http://schemas.openxmlformats.org/officeDocument/2006/relationships/image" Id="rId3"/></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6.xml" Type="http://schemas.openxmlformats.org/officeDocument/2006/relationships/slideLayout" Id="rId1"/><Relationship Target="../media/image19.jpg" Type="http://schemas.openxmlformats.org/officeDocument/2006/relationships/image" Id="rId4"/><Relationship Target="../media/image18.jpg" Type="http://schemas.openxmlformats.org/officeDocument/2006/relationships/image" Id="rId3"/></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4.xml" Type="http://schemas.openxmlformats.org/officeDocument/2006/relationships/slideLayout" Id="rId1"/><Relationship Target="http://vaticaninsider.lastampa.it/en/the-vatican/come-si-elegge-il-papa/" Type="http://schemas.openxmlformats.org/officeDocument/2006/relationships/hyperlink" TargetMode="External" Id="rId3"/></Relationships>
</file>

<file path=ppt/slides/_rels/slide28.xml.rels><?xml version="1.0" encoding="UTF-8" standalone="yes"?><Relationships xmlns="http://schemas.openxmlformats.org/package/2006/relationships"><Relationship Target="../notesSlides/notesSlide28.xml" Type="http://schemas.openxmlformats.org/officeDocument/2006/relationships/notesSlide" Id="rId2"/><Relationship Target="../slideLayouts/slideLayout4.xml" Type="http://schemas.openxmlformats.org/officeDocument/2006/relationships/slideLayout" Id="rId1"/><Relationship Target="http://www.funtrivia.com/newflash/trivia.cfm?qid=50185" Type="http://schemas.openxmlformats.org/officeDocument/2006/relationships/hyperlink" TargetMode="External" Id="rId3"/></Relationships>
</file>

<file path=ppt/slides/_rels/slide3.xml.rels><?xml version="1.0" encoding="UTF-8" standalone="yes"?><Relationships xmlns="http://schemas.openxmlformats.org/package/2006/relationships"><Relationship Target="../media/image04.jpg" Type="http://schemas.openxmlformats.org/officeDocument/2006/relationships/image" Id="rId12"/><Relationship Target="../notesSlides/notesSlide3.xml" Type="http://schemas.openxmlformats.org/officeDocument/2006/relationships/notesSlide" Id="rId2"/><Relationship Target="../slideLayouts/slideLayout6.xml" Type="http://schemas.openxmlformats.org/officeDocument/2006/relationships/slideLayout" Id="rId1"/><Relationship Target="../media/image03.jpg" Type="http://schemas.openxmlformats.org/officeDocument/2006/relationships/image" Id="rId10"/><Relationship Target="../media/image00.jpg" Type="http://schemas.openxmlformats.org/officeDocument/2006/relationships/image" Id="rId4"/><Relationship Target="../media/image06.jpg" Type="http://schemas.openxmlformats.org/officeDocument/2006/relationships/image" Id="rId11"/><Relationship Target="http://news.bbc.co.uk/1/hi/world/europe/4463397.stm" Type="http://schemas.openxmlformats.org/officeDocument/2006/relationships/hyperlink" TargetMode="External" Id="rId3"/><Relationship Target="../media/image09.jpg" Type="http://schemas.openxmlformats.org/officeDocument/2006/relationships/image" Id="rId9"/><Relationship Target="../media/image02.jpg" Type="http://schemas.openxmlformats.org/officeDocument/2006/relationships/image" Id="rId6"/><Relationship Target="../media/image01.jpg" Type="http://schemas.openxmlformats.org/officeDocument/2006/relationships/image" Id="rId5"/><Relationship Target="../media/image07.jpg" Type="http://schemas.openxmlformats.org/officeDocument/2006/relationships/image" Id="rId8"/><Relationship Target="../media/image08.jpg" Type="http://schemas.openxmlformats.org/officeDocument/2006/relationships/image" Id="rId7"/></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4.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4.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4.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4.xml" Type="http://schemas.openxmlformats.org/officeDocument/2006/relationships/slideLayout" Id="rId1"/><Relationship Target="http://mv.vatican.va/3_EN/pages/CSN/CSN_Main.html" Type="http://schemas.openxmlformats.org/officeDocument/2006/relationships/hyperlink" TargetMode="External" Id="rId4"/><Relationship Target="http://mv.vatican.va/3_EN/pages/CSN/CSN_Main.html" Type="http://schemas.openxmlformats.org/officeDocument/2006/relationships/hyperlink" TargetMode="External" Id="rId3"/><Relationship Target="http://www.christusrex.org/www1/citta/P2-Palazzi.html" Type="http://schemas.openxmlformats.org/officeDocument/2006/relationships/hyperlink" TargetMode="External" Id="rId6"/><Relationship Target="http://www.christusrex.org/www1/citta/P2-Palazzi.html" Type="http://schemas.openxmlformats.org/officeDocument/2006/relationships/hyperlink" TargetMode="External" Id="rId5"/></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4.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4.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y="0" x="0"/>
          <a:ext cy="0" cx="0"/>
          <a:chOff y="0" x="0"/>
          <a:chExt cy="0" cx="0"/>
        </a:xfrm>
      </p:grpSpPr>
      <p:sp>
        <p:nvSpPr>
          <p:cNvPr id="77" name="Shape 77"/>
          <p:cNvSpPr/>
          <p:nvPr/>
        </p:nvSpPr>
        <p:spPr>
          <a:xfrm>
            <a:off y="453750" x="15581"/>
            <a:ext cy="3974836" cx="9112836"/>
          </a:xfrm>
          <a:prstGeom prst="rect">
            <a:avLst/>
          </a:prstGeom>
          <a:blipFill>
            <a:blip r:embed="rId3"/>
            <a:stretch>
              <a:fillRect/>
            </a:stretch>
          </a:blipFill>
        </p:spPr>
      </p:sp>
      <p:sp>
        <p:nvSpPr>
          <p:cNvPr id="78" name="Shape 78"/>
          <p:cNvSpPr txBox="1"/>
          <p:nvPr/>
        </p:nvSpPr>
        <p:spPr>
          <a:xfrm>
            <a:off y="5527975" x="353300"/>
            <a:ext cy="893699" cx="8437500"/>
          </a:xfrm>
          <a:prstGeom prst="rect">
            <a:avLst/>
          </a:prstGeom>
          <a:noFill/>
        </p:spPr>
        <p:txBody>
          <a:bodyPr bIns="91425" rIns="91425" lIns="91425" tIns="91425" anchor="ctr" anchorCtr="0">
            <a:noAutofit/>
          </a:bodyPr>
          <a:lstStyle/>
          <a:p>
            <a:pPr algn="ctr">
              <a:buNone/>
            </a:pPr>
            <a:r>
              <a:rPr b="1" sz="3600" lang="en">
                <a:latin typeface="Love Ya Like A Sister"/>
                <a:ea typeface="Love Ya Like A Sister"/>
                <a:cs typeface="Love Ya Like A Sister"/>
                <a:sym typeface="Love Ya Like A Sister"/>
              </a:rPr>
              <a:t>How will a new Pope be elected?</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6" name="Shape 156"/>
        <p:cNvGrpSpPr/>
        <p:nvPr/>
      </p:nvGrpSpPr>
      <p:grpSpPr>
        <a:xfrm>
          <a:off y="0" x="0"/>
          <a:ext cy="0" cx="0"/>
          <a:chOff y="0" x="0"/>
          <a:chExt cy="0" cx="0"/>
        </a:xfrm>
      </p:grpSpPr>
      <p:sp>
        <p:nvSpPr>
          <p:cNvPr id="157" name="Shape 157"/>
          <p:cNvSpPr txBox="1"/>
          <p:nvPr/>
        </p:nvSpPr>
        <p:spPr>
          <a:xfrm>
            <a:off y="1724900" x="311725"/>
            <a:ext cy="4800600" cx="8520599"/>
          </a:xfrm>
          <a:prstGeom prst="rect">
            <a:avLst/>
          </a:prstGeom>
          <a:noFill/>
        </p:spPr>
        <p:txBody>
          <a:bodyPr bIns="91425" rIns="91425" lIns="91425" tIns="91425" anchor="t" anchorCtr="0">
            <a:noAutofit/>
          </a:bodyPr>
          <a:lstStyle/>
          <a:p>
            <a:pPr rtl="0" lvl="0">
              <a:buClr>
                <a:srgbClr val="000000"/>
              </a:buClr>
              <a:buSzPct val="36666"/>
              <a:buFont typeface="Arial"/>
              <a:buNone/>
            </a:pPr>
            <a:r>
              <a:rPr sz="3000" lang="en">
                <a:latin typeface="Georgia"/>
                <a:ea typeface="Georgia"/>
                <a:cs typeface="Georgia"/>
                <a:sym typeface="Georgia"/>
              </a:rPr>
              <a:t>A two-thirds-plus-one majority is required to elect a pope.</a:t>
            </a:r>
          </a:p>
          <a:p>
            <a:r>
              <a:t/>
            </a:r>
          </a:p>
          <a:p>
            <a:pPr rtl="0" lvl="0">
              <a:buClr>
                <a:srgbClr val="000000"/>
              </a:buClr>
              <a:buSzPct val="36666"/>
              <a:buFont typeface="Arial"/>
              <a:buNone/>
            </a:pPr>
            <a:r>
              <a:rPr sz="3000" lang="en">
                <a:latin typeface="Georgia"/>
                <a:ea typeface="Georgia"/>
                <a:cs typeface="Georgia"/>
                <a:sym typeface="Georgia"/>
              </a:rPr>
              <a:t>Two ballots each are held in the morning and afternoon, for a total of four per day.</a:t>
            </a:r>
          </a:p>
          <a:p>
            <a:r>
              <a:t/>
            </a:r>
          </a:p>
          <a:p>
            <a:pPr rtl="0" lvl="0">
              <a:buClr>
                <a:srgbClr val="000000"/>
              </a:buClr>
              <a:buSzPct val="36666"/>
              <a:buFont typeface="Arial"/>
              <a:buNone/>
            </a:pPr>
            <a:r>
              <a:rPr sz="3000" lang="en">
                <a:latin typeface="Georgia"/>
                <a:ea typeface="Georgia"/>
                <a:cs typeface="Georgia"/>
                <a:sym typeface="Georgia"/>
              </a:rPr>
              <a:t>If a new pope is not selected after 12 to 13 days, the cardinals may choose to impose a majority vote, which would allow selection of a new pope by a simple majority.</a:t>
            </a:r>
          </a:p>
          <a:p>
            <a:r>
              <a:t/>
            </a:r>
          </a:p>
        </p:txBody>
      </p:sp>
      <p:sp>
        <p:nvSpPr>
          <p:cNvPr id="158" name="Shape 158"/>
          <p:cNvSpPr txBox="1"/>
          <p:nvPr>
            <p:ph type="title"/>
          </p:nvPr>
        </p:nvSpPr>
        <p:spPr>
          <a:xfrm>
            <a:off y="17761" x="457200"/>
            <a:ext cy="1143000" cx="8229600"/>
          </a:xfrm>
          <a:prstGeom prst="rect">
            <a:avLst/>
          </a:prstGeom>
        </p:spPr>
        <p:txBody>
          <a:bodyPr bIns="91425" rIns="91425" lIns="91425" tIns="91425" anchor="ctr" anchorCtr="0">
            <a:noAutofit/>
          </a:bodyPr>
          <a:lstStyle/>
          <a:p>
            <a:pPr rtl="0" lvl="0">
              <a:buNone/>
            </a:pPr>
            <a:r>
              <a:rPr b="1" sz="6000" lang="en">
                <a:latin typeface="Love Ya Like A Sister"/>
                <a:ea typeface="Love Ya Like A Sister"/>
                <a:cs typeface="Love Ya Like A Sister"/>
                <a:sym typeface="Love Ya Like A Sister"/>
              </a:rPr>
              <a:t>Rules of Election</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57">
                                            <p:txEl>
                                              <p:pRg st="0" end="0"/>
                                            </p:txEl>
                                          </p:spTgt>
                                        </p:tgtEl>
                                        <p:attrNameLst>
                                          <p:attrName>style.visibility</p:attrName>
                                        </p:attrNameLst>
                                      </p:cBhvr>
                                      <p:to>
                                        <p:strVal val="visible"/>
                                      </p:to>
                                    </p:set>
                                    <p:animEffect transition="in" filter="fade">
                                      <p:cBhvr>
                                        <p:cTn dur="1000"/>
                                        <p:tgtEl>
                                          <p:spTgt spid="157">
                                            <p:txEl>
                                              <p:pRg st="0" end="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57">
                                            <p:txEl>
                                              <p:pRg st="1" end="1"/>
                                            </p:txEl>
                                          </p:spTgt>
                                        </p:tgtEl>
                                        <p:attrNameLst>
                                          <p:attrName>style.visibility</p:attrName>
                                        </p:attrNameLst>
                                      </p:cBhvr>
                                      <p:to>
                                        <p:strVal val="visible"/>
                                      </p:to>
                                    </p:set>
                                    <p:animEffect transition="in" filter="fade">
                                      <p:cBhvr>
                                        <p:cTn dur="1000"/>
                                        <p:tgtEl>
                                          <p:spTgt spid="157">
                                            <p:txEl>
                                              <p:pRg st="1" end="1"/>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57">
                                            <p:txEl>
                                              <p:pRg st="2" end="2"/>
                                            </p:txEl>
                                          </p:spTgt>
                                        </p:tgtEl>
                                        <p:attrNameLst>
                                          <p:attrName>style.visibility</p:attrName>
                                        </p:attrNameLst>
                                      </p:cBhvr>
                                      <p:to>
                                        <p:strVal val="visible"/>
                                      </p:to>
                                    </p:set>
                                    <p:animEffect transition="in" filter="fade">
                                      <p:cBhvr>
                                        <p:cTn dur="1000"/>
                                        <p:tgtEl>
                                          <p:spTgt spid="157">
                                            <p:txEl>
                                              <p:pRg st="2" end="2"/>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57">
                                            <p:txEl>
                                              <p:pRg st="3" end="3"/>
                                            </p:txEl>
                                          </p:spTgt>
                                        </p:tgtEl>
                                        <p:attrNameLst>
                                          <p:attrName>style.visibility</p:attrName>
                                        </p:attrNameLst>
                                      </p:cBhvr>
                                      <p:to>
                                        <p:strVal val="visible"/>
                                      </p:to>
                                    </p:set>
                                    <p:animEffect transition="in" filter="fade">
                                      <p:cBhvr>
                                        <p:cTn dur="1000"/>
                                        <p:tgtEl>
                                          <p:spTgt spid="157">
                                            <p:txEl>
                                              <p:pRg st="3" end="3"/>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57">
                                            <p:txEl>
                                              <p:pRg st="4" end="4"/>
                                            </p:txEl>
                                          </p:spTgt>
                                        </p:tgtEl>
                                        <p:attrNameLst>
                                          <p:attrName>style.visibility</p:attrName>
                                        </p:attrNameLst>
                                      </p:cBhvr>
                                      <p:to>
                                        <p:strVal val="visible"/>
                                      </p:to>
                                    </p:set>
                                    <p:animEffect transition="in" filter="fade">
                                      <p:cBhvr>
                                        <p:cTn dur="1000"/>
                                        <p:tgtEl>
                                          <p:spTgt spid="157">
                                            <p:txEl>
                                              <p:pRg st="4" end="4"/>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57">
                                            <p:txEl>
                                              <p:pRg st="5" end="5"/>
                                            </p:txEl>
                                          </p:spTgt>
                                        </p:tgtEl>
                                        <p:attrNameLst>
                                          <p:attrName>style.visibility</p:attrName>
                                        </p:attrNameLst>
                                      </p:cBhvr>
                                      <p:to>
                                        <p:strVal val="visible"/>
                                      </p:to>
                                    </p:set>
                                    <p:animEffect transition="in" filter="fade">
                                      <p:cBhvr>
                                        <p:cTn dur="1000"/>
                                        <p:tgtEl>
                                          <p:spTgt spid="157">
                                            <p:txEl>
                                              <p:pRg st="5" end="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2" name="Shape 162"/>
        <p:cNvGrpSpPr/>
        <p:nvPr/>
      </p:nvGrpSpPr>
      <p:grpSpPr>
        <a:xfrm>
          <a:off y="0" x="0"/>
          <a:ext cy="0" cx="0"/>
          <a:chOff y="0" x="0"/>
          <a:chExt cy="0" cx="0"/>
        </a:xfrm>
      </p:grpSpPr>
      <p:sp>
        <p:nvSpPr>
          <p:cNvPr id="163" name="Shape 163"/>
          <p:cNvSpPr txBox="1"/>
          <p:nvPr/>
        </p:nvSpPr>
        <p:spPr>
          <a:xfrm>
            <a:off y="1429529" x="384450"/>
            <a:ext cy="4805699" cx="8375099"/>
          </a:xfrm>
          <a:prstGeom prst="rect">
            <a:avLst/>
          </a:prstGeom>
          <a:noFill/>
        </p:spPr>
        <p:txBody>
          <a:bodyPr bIns="91425" rIns="91425" lIns="91425" tIns="91425" anchor="t" anchorCtr="0">
            <a:noAutofit/>
          </a:bodyPr>
          <a:lstStyle/>
          <a:p>
            <a:pPr rtl="0" lvl="0">
              <a:buNone/>
            </a:pPr>
            <a:r>
              <a:rPr sz="3000" lang="en">
                <a:latin typeface="Georgia"/>
                <a:ea typeface="Georgia"/>
                <a:cs typeface="Georgia"/>
                <a:sym typeface="Georgia"/>
              </a:rPr>
              <a:t>Each rectangular ballot is inscribed at the top with the words </a:t>
            </a:r>
            <a:r>
              <a:rPr sz="3000" lang="en" i="1">
                <a:latin typeface="Georgia"/>
                <a:ea typeface="Georgia"/>
                <a:cs typeface="Georgia"/>
                <a:sym typeface="Georgia"/>
              </a:rPr>
              <a:t>Eligo in Summum Pontificem</a:t>
            </a:r>
            <a:r>
              <a:rPr sz="3000" lang="en">
                <a:latin typeface="Georgia"/>
                <a:ea typeface="Georgia"/>
                <a:cs typeface="Georgia"/>
                <a:sym typeface="Georgia"/>
              </a:rPr>
              <a:t>, meaning "I elect as supreme pontiff." Below these words, each cardinal writes down the name of the person he chooses as the pope. The vote is done in secret with paper and pen.</a:t>
            </a:r>
          </a:p>
          <a:p>
            <a:pPr rtl="0" lvl="0">
              <a:buClr>
                <a:srgbClr val="000000"/>
              </a:buClr>
              <a:buSzPct val="36666"/>
              <a:buFont typeface="Arial"/>
              <a:buNone/>
            </a:pPr>
            <a:r>
              <a:rPr sz="3000" lang="en">
                <a:latin typeface="Georgia"/>
                <a:ea typeface="Georgia"/>
                <a:cs typeface="Georgia"/>
                <a:sym typeface="Georgia"/>
              </a:rPr>
              <a:t>The voting cardinal then folds the ballot twice, holds it in the air, and carries it the chapel's altar. He then says, "I call as my witness Christ the Lord who will be my judge, that my vote is given to the one who before God I think should be elected." </a:t>
            </a:r>
          </a:p>
          <a:p>
            <a:r>
              <a:t/>
            </a:r>
          </a:p>
          <a:p>
            <a:r>
              <a:t/>
            </a:r>
          </a:p>
        </p:txBody>
      </p:sp>
      <p:sp>
        <p:nvSpPr>
          <p:cNvPr id="164" name="Shape 164"/>
          <p:cNvSpPr txBox="1"/>
          <p:nvPr>
            <p:ph type="title"/>
          </p:nvPr>
        </p:nvSpPr>
        <p:spPr>
          <a:xfrm>
            <a:off y="0" x="581924"/>
            <a:ext cy="1143000" cx="8229600"/>
          </a:xfrm>
          <a:prstGeom prst="rect">
            <a:avLst/>
          </a:prstGeom>
        </p:spPr>
        <p:txBody>
          <a:bodyPr bIns="91425" rIns="91425" lIns="91425" tIns="91425" anchor="ctr" anchorCtr="0">
            <a:noAutofit/>
          </a:bodyPr>
          <a:lstStyle/>
          <a:p>
            <a:pPr rtl="0" lvl="0">
              <a:buNone/>
            </a:pPr>
            <a:r>
              <a:rPr b="1" sz="6000" lang="en">
                <a:latin typeface="Love Ya Like A Sister"/>
                <a:ea typeface="Love Ya Like A Sister"/>
                <a:cs typeface="Love Ya Like A Sister"/>
                <a:sym typeface="Love Ya Like A Sister"/>
              </a:rPr>
              <a:t>Rules of Election</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y="0" x="0"/>
          <a:ext cy="0" cx="0"/>
          <a:chOff y="0" x="0"/>
          <a:chExt cy="0" cx="0"/>
        </a:xfrm>
      </p:grpSpPr>
      <p:sp>
        <p:nvSpPr>
          <p:cNvPr id="169" name="Shape 169"/>
          <p:cNvSpPr/>
          <p:nvPr/>
        </p:nvSpPr>
        <p:spPr>
          <a:xfrm>
            <a:off y="228600" x="228600"/>
            <a:ext cy="6400800" cx="5410199"/>
          </a:xfrm>
          <a:prstGeom prst="rect">
            <a:avLst/>
          </a:prstGeom>
          <a:blipFill>
            <a:blip r:embed="rId3"/>
            <a:stretch>
              <a:fillRect/>
            </a:stretch>
          </a:blipFill>
        </p:spPr>
      </p:sp>
      <p:sp>
        <p:nvSpPr>
          <p:cNvPr id="170" name="Shape 170"/>
          <p:cNvSpPr txBox="1"/>
          <p:nvPr/>
        </p:nvSpPr>
        <p:spPr>
          <a:xfrm>
            <a:off y="309950" x="5791200"/>
            <a:ext cy="6024599" cx="3124199"/>
          </a:xfrm>
          <a:prstGeom prst="rect">
            <a:avLst/>
          </a:prstGeom>
          <a:noFill/>
          <a:ln>
            <a:noFill/>
          </a:ln>
        </p:spPr>
        <p:txBody>
          <a:bodyPr bIns="45700" rIns="91425" lIns="91425" tIns="45700" anchor="t" anchorCtr="0">
            <a:noAutofit/>
          </a:bodyPr>
          <a:lstStyle/>
          <a:p>
            <a:pPr algn="l" rtl="0" lvl="0" marR="0" indent="0" marL="0">
              <a:spcBef>
                <a:spcPts val="1200"/>
              </a:spcBef>
              <a:spcAft>
                <a:spcPts val="0"/>
              </a:spcAft>
              <a:buSzPct val="25000"/>
              <a:buNone/>
            </a:pPr>
            <a:r>
              <a:rPr strike="noStrike" u="none" b="1" cap="none" baseline="0" sz="2400" lang="en" i="0">
                <a:latin typeface="Georgia"/>
                <a:ea typeface="Georgia"/>
                <a:cs typeface="Georgia"/>
                <a:sym typeface="Georgia"/>
              </a:rPr>
              <a:t>This is the voting slip used to elect a new Pope.</a:t>
            </a:r>
          </a:p>
          <a:p>
            <a:pPr algn="l" rtl="0" lvl="0" marR="0" indent="0" marL="0">
              <a:spcBef>
                <a:spcPts val="1200"/>
              </a:spcBef>
              <a:spcAft>
                <a:spcPts val="0"/>
              </a:spcAft>
              <a:buSzPct val="25000"/>
              <a:buNone/>
            </a:pPr>
            <a:r>
              <a:rPr strike="noStrike" u="none" b="1" cap="none" baseline="0" sz="2400" lang="en" i="0">
                <a:latin typeface="Georgia"/>
                <a:ea typeface="Georgia"/>
                <a:cs typeface="Georgia"/>
                <a:sym typeface="Georgia"/>
              </a:rPr>
              <a:t>Each Cardinal will try to disguise their writing when they print the name of their choice.</a:t>
            </a:r>
          </a:p>
          <a:p>
            <a:pPr algn="l" rtl="0" lvl="0" marR="0" indent="0" marL="0">
              <a:spcBef>
                <a:spcPts val="1200"/>
              </a:spcBef>
              <a:spcAft>
                <a:spcPts val="0"/>
              </a:spcAft>
              <a:buSzPct val="25000"/>
              <a:buNone/>
            </a:pPr>
            <a:r>
              <a:rPr strike="noStrike" u="none" b="1" cap="none" baseline="0" sz="2400" lang="en" i="0">
                <a:latin typeface="Georgia"/>
                <a:ea typeface="Georgia"/>
                <a:cs typeface="Georgia"/>
                <a:sym typeface="Georgia"/>
              </a:rPr>
              <a:t>They fold the card in half making it one inch wide.</a:t>
            </a:r>
          </a:p>
          <a:p>
            <a:pPr algn="l" rtl="0" lvl="0" marR="0" indent="0" marL="0">
              <a:spcBef>
                <a:spcPts val="1200"/>
              </a:spcBef>
              <a:spcAft>
                <a:spcPts val="0"/>
              </a:spcAft>
              <a:buSzPct val="25000"/>
              <a:buNone/>
            </a:pPr>
            <a:r>
              <a:rPr strike="noStrike" u="none" b="1" cap="none" baseline="0" sz="2400" lang="en" i="0">
                <a:latin typeface="Georgia"/>
                <a:ea typeface="Georgia"/>
                <a:cs typeface="Georgia"/>
                <a:sym typeface="Georgia"/>
              </a:rPr>
              <a:t>The words on the top mean “I elect as supreme pontiff”.</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69"/>
                                        </p:tgtEl>
                                        <p:attrNameLst>
                                          <p:attrName>style.visibility</p:attrName>
                                        </p:attrNameLst>
                                      </p:cBhvr>
                                      <p:to>
                                        <p:strVal val="visible"/>
                                      </p:to>
                                    </p:set>
                                    <p:animEffect transition="in" filter="fade">
                                      <p:cBhvr>
                                        <p:cTn dur="1000"/>
                                        <p:tgtEl>
                                          <p:spTgt spid="169"/>
                                        </p:tgtEl>
                                      </p:cBhvr>
                                    </p:animEffect>
                                  </p:childTnLst>
                                </p:cTn>
                              </p:par>
                            </p:childTnLst>
                          </p:cTn>
                        </p:par>
                        <p:par>
                          <p:cTn fill="hold">
                            <p:stCondLst>
                              <p:cond delay="1000"/>
                            </p:stCondLst>
                            <p:childTnLst>
                              <p:par>
                                <p:cTn presetID="10" fill="hold" presetSubtype="0" presetClass="entr" nodeType="afterEffect">
                                  <p:stCondLst>
                                    <p:cond delay="0"/>
                                  </p:stCondLst>
                                  <p:childTnLst>
                                    <p:set>
                                      <p:cBhvr>
                                        <p:cTn dur="1" fill="hold">
                                          <p:stCondLst>
                                            <p:cond delay="0"/>
                                          </p:stCondLst>
                                        </p:cTn>
                                        <p:tgtEl>
                                          <p:spTgt spid="170">
                                            <p:txEl>
                                              <p:pRg st="0" end="0"/>
                                            </p:txEl>
                                          </p:spTgt>
                                        </p:tgtEl>
                                        <p:attrNameLst>
                                          <p:attrName>style.visibility</p:attrName>
                                        </p:attrNameLst>
                                      </p:cBhvr>
                                      <p:to>
                                        <p:strVal val="visible"/>
                                      </p:to>
                                    </p:set>
                                    <p:animEffect transition="in" filter="fade">
                                      <p:cBhvr>
                                        <p:cTn dur="500"/>
                                        <p:tgtEl>
                                          <p:spTgt spid="170">
                                            <p:txEl>
                                              <p:pRg st="0" end="0"/>
                                            </p:txEl>
                                          </p:spTgt>
                                        </p:tgtEl>
                                      </p:cBhvr>
                                    </p:animEffect>
                                  </p:childTnLst>
                                </p:cTn>
                              </p:par>
                            </p:childTnLst>
                          </p:cTn>
                        </p:par>
                        <p:par>
                          <p:cTn fill="hold">
                            <p:stCondLst>
                              <p:cond delay="1500"/>
                            </p:stCondLst>
                            <p:childTnLst>
                              <p:par>
                                <p:cTn presetID="10" fill="hold" presetSubtype="0" presetClass="entr" nodeType="afterEffect">
                                  <p:stCondLst>
                                    <p:cond delay="0"/>
                                  </p:stCondLst>
                                  <p:childTnLst>
                                    <p:set>
                                      <p:cBhvr>
                                        <p:cTn dur="1" fill="hold">
                                          <p:stCondLst>
                                            <p:cond delay="0"/>
                                          </p:stCondLst>
                                        </p:cTn>
                                        <p:tgtEl>
                                          <p:spTgt spid="170">
                                            <p:txEl>
                                              <p:pRg st="1" end="1"/>
                                            </p:txEl>
                                          </p:spTgt>
                                        </p:tgtEl>
                                        <p:attrNameLst>
                                          <p:attrName>style.visibility</p:attrName>
                                        </p:attrNameLst>
                                      </p:cBhvr>
                                      <p:to>
                                        <p:strVal val="visible"/>
                                      </p:to>
                                    </p:set>
                                    <p:animEffect transition="in" filter="fade">
                                      <p:cBhvr>
                                        <p:cTn dur="500"/>
                                        <p:tgtEl>
                                          <p:spTgt spid="170">
                                            <p:txEl>
                                              <p:pRg st="1" end="1"/>
                                            </p:txEl>
                                          </p:spTgt>
                                        </p:tgtEl>
                                      </p:cBhvr>
                                    </p:animEffect>
                                  </p:childTnLst>
                                </p:cTn>
                              </p:par>
                            </p:childTnLst>
                          </p:cTn>
                        </p:par>
                        <p:par>
                          <p:cTn fill="hold">
                            <p:stCondLst>
                              <p:cond delay="2000"/>
                            </p:stCondLst>
                            <p:childTnLst>
                              <p:par>
                                <p:cTn presetID="10" fill="hold" presetSubtype="0" presetClass="entr" nodeType="afterEffect">
                                  <p:stCondLst>
                                    <p:cond delay="0"/>
                                  </p:stCondLst>
                                  <p:childTnLst>
                                    <p:set>
                                      <p:cBhvr>
                                        <p:cTn dur="1" fill="hold">
                                          <p:stCondLst>
                                            <p:cond delay="0"/>
                                          </p:stCondLst>
                                        </p:cTn>
                                        <p:tgtEl>
                                          <p:spTgt spid="170">
                                            <p:txEl>
                                              <p:pRg st="2" end="2"/>
                                            </p:txEl>
                                          </p:spTgt>
                                        </p:tgtEl>
                                        <p:attrNameLst>
                                          <p:attrName>style.visibility</p:attrName>
                                        </p:attrNameLst>
                                      </p:cBhvr>
                                      <p:to>
                                        <p:strVal val="visible"/>
                                      </p:to>
                                    </p:set>
                                    <p:animEffect transition="in" filter="fade">
                                      <p:cBhvr>
                                        <p:cTn dur="500"/>
                                        <p:tgtEl>
                                          <p:spTgt spid="170">
                                            <p:txEl>
                                              <p:pRg st="2" end="2"/>
                                            </p:txEl>
                                          </p:spTgt>
                                        </p:tgtEl>
                                      </p:cBhvr>
                                    </p:animEffect>
                                  </p:childTnLst>
                                </p:cTn>
                              </p:par>
                            </p:childTnLst>
                          </p:cTn>
                        </p:par>
                        <p:par>
                          <p:cTn fill="hold">
                            <p:stCondLst>
                              <p:cond delay="2500"/>
                            </p:stCondLst>
                            <p:childTnLst>
                              <p:par>
                                <p:cTn presetID="10" fill="hold" presetSubtype="0" presetClass="entr" nodeType="afterEffect">
                                  <p:stCondLst>
                                    <p:cond delay="0"/>
                                  </p:stCondLst>
                                  <p:childTnLst>
                                    <p:set>
                                      <p:cBhvr>
                                        <p:cTn dur="1" fill="hold">
                                          <p:stCondLst>
                                            <p:cond delay="0"/>
                                          </p:stCondLst>
                                        </p:cTn>
                                        <p:tgtEl>
                                          <p:spTgt spid="170">
                                            <p:txEl>
                                              <p:pRg st="3" end="3"/>
                                            </p:txEl>
                                          </p:spTgt>
                                        </p:tgtEl>
                                        <p:attrNameLst>
                                          <p:attrName>style.visibility</p:attrName>
                                        </p:attrNameLst>
                                      </p:cBhvr>
                                      <p:to>
                                        <p:strVal val="visible"/>
                                      </p:to>
                                    </p:set>
                                    <p:animEffect transition="in" filter="fade">
                                      <p:cBhvr>
                                        <p:cTn dur="500"/>
                                        <p:tgtEl>
                                          <p:spTgt spid="170">
                                            <p:txEl>
                                              <p:pRg st="3" end="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4" name="Shape 174"/>
        <p:cNvGrpSpPr/>
        <p:nvPr/>
      </p:nvGrpSpPr>
      <p:grpSpPr>
        <a:xfrm>
          <a:off y="0" x="0"/>
          <a:ext cy="0" cx="0"/>
          <a:chOff y="0" x="0"/>
          <a:chExt cy="0" cx="0"/>
        </a:xfrm>
      </p:grpSpPr>
      <p:sp>
        <p:nvSpPr>
          <p:cNvPr id="175" name="Shape 175"/>
          <p:cNvSpPr txBox="1"/>
          <p:nvPr>
            <p:ph type="title"/>
          </p:nvPr>
        </p:nvSpPr>
        <p:spPr>
          <a:xfrm>
            <a:off y="17761" x="457200"/>
            <a:ext cy="1143000" cx="8229600"/>
          </a:xfrm>
          <a:prstGeom prst="rect">
            <a:avLst/>
          </a:prstGeom>
        </p:spPr>
        <p:txBody>
          <a:bodyPr bIns="91425" rIns="91425" lIns="91425" tIns="91425" anchor="ctr" anchorCtr="0">
            <a:noAutofit/>
          </a:bodyPr>
          <a:lstStyle/>
          <a:p>
            <a:pPr>
              <a:buNone/>
            </a:pPr>
            <a:r>
              <a:rPr b="1" lang="en">
                <a:latin typeface="Love Ya Like A Sister"/>
                <a:ea typeface="Love Ya Like A Sister"/>
                <a:cs typeface="Love Ya Like A Sister"/>
                <a:sym typeface="Love Ya Like A Sister"/>
              </a:rPr>
              <a:t>Voting Procedure</a:t>
            </a:r>
          </a:p>
        </p:txBody>
      </p:sp>
      <p:sp>
        <p:nvSpPr>
          <p:cNvPr id="176" name="Shape 176"/>
          <p:cNvSpPr txBox="1"/>
          <p:nvPr/>
        </p:nvSpPr>
        <p:spPr>
          <a:xfrm>
            <a:off y="1598150" x="332550"/>
            <a:ext cy="4800600" cx="8478899"/>
          </a:xfrm>
          <a:prstGeom prst="rect">
            <a:avLst/>
          </a:prstGeom>
          <a:noFill/>
        </p:spPr>
        <p:txBody>
          <a:bodyPr bIns="91425" rIns="91425" lIns="91425" tIns="91425" anchor="t" anchorCtr="0">
            <a:noAutofit/>
          </a:bodyPr>
          <a:lstStyle/>
          <a:p>
            <a:pPr rtl="0" lvl="0">
              <a:buNone/>
            </a:pPr>
            <a:r>
              <a:rPr sz="2400" lang="en">
                <a:latin typeface="Georgia"/>
                <a:ea typeface="Georgia"/>
                <a:cs typeface="Georgia"/>
                <a:sym typeface="Georgia"/>
              </a:rPr>
              <a:t>Here are the steps for the </a:t>
            </a:r>
            <a:r>
              <a:rPr b="1" sz="2400" lang="en">
                <a:latin typeface="Georgia"/>
                <a:ea typeface="Georgia"/>
                <a:cs typeface="Georgia"/>
                <a:sym typeface="Georgia"/>
              </a:rPr>
              <a:t>vote-tallying procedure</a:t>
            </a:r>
            <a:r>
              <a:rPr sz="2400" lang="en">
                <a:latin typeface="Georgia"/>
                <a:ea typeface="Georgia"/>
                <a:cs typeface="Georgia"/>
                <a:sym typeface="Georgia"/>
              </a:rPr>
              <a:t>:</a:t>
            </a:r>
          </a:p>
          <a:p>
            <a:r>
              <a:t/>
            </a:r>
          </a:p>
          <a:p>
            <a:pPr rtl="0" lvl="0" indent="-317500" marL="457200">
              <a:lnSpc>
                <a:spcPct val="115000"/>
              </a:lnSpc>
              <a:buClr>
                <a:srgbClr val="000000"/>
              </a:buClr>
              <a:buSzPct val="97222"/>
              <a:buFont typeface="Arial"/>
              <a:buChar char="•"/>
            </a:pPr>
            <a:r>
              <a:rPr sz="2400" lang="en">
                <a:latin typeface="Georgia"/>
                <a:ea typeface="Georgia"/>
                <a:cs typeface="Georgia"/>
                <a:sym typeface="Georgia"/>
              </a:rPr>
              <a:t>The first Scrutineer takes a ballot, notes the name on it, and passes it to the next Scrutineer.</a:t>
            </a:r>
          </a:p>
          <a:p>
            <a:pPr rtl="0" lvl="0" indent="-317500" marL="457200">
              <a:lnSpc>
                <a:spcPct val="115000"/>
              </a:lnSpc>
              <a:buClr>
                <a:srgbClr val="000000"/>
              </a:buClr>
              <a:buSzPct val="97222"/>
              <a:buFont typeface="Arial"/>
              <a:buChar char="•"/>
            </a:pPr>
            <a:r>
              <a:rPr sz="2400" lang="en">
                <a:latin typeface="Georgia"/>
                <a:ea typeface="Georgia"/>
                <a:cs typeface="Georgia"/>
                <a:sym typeface="Georgia"/>
              </a:rPr>
              <a:t>The second Scrutineer notes the name and passes it to the third Scrutineer.</a:t>
            </a:r>
          </a:p>
          <a:p>
            <a:pPr rtl="0" lvl="0" indent="-317500" marL="457200">
              <a:lnSpc>
                <a:spcPct val="115000"/>
              </a:lnSpc>
              <a:buClr>
                <a:srgbClr val="000000"/>
              </a:buClr>
              <a:buSzPct val="97222"/>
              <a:buFont typeface="Arial"/>
              <a:buChar char="•"/>
            </a:pPr>
            <a:r>
              <a:rPr sz="2400" lang="en">
                <a:latin typeface="Georgia"/>
                <a:ea typeface="Georgia"/>
                <a:cs typeface="Georgia"/>
                <a:sym typeface="Georgia"/>
              </a:rPr>
              <a:t>The third Scrutineer reads aloud the name on the ballot, pierces the ballot with a needle through the word </a:t>
            </a:r>
            <a:r>
              <a:rPr sz="2400" lang="en" i="1">
                <a:latin typeface="Georgia"/>
                <a:ea typeface="Georgia"/>
                <a:cs typeface="Georgia"/>
                <a:sym typeface="Georgia"/>
              </a:rPr>
              <a:t>Eligo</a:t>
            </a:r>
            <a:r>
              <a:rPr sz="2400" lang="en">
                <a:latin typeface="Georgia"/>
                <a:ea typeface="Georgia"/>
                <a:cs typeface="Georgia"/>
                <a:sym typeface="Georgia"/>
              </a:rPr>
              <a:t> at the top of the ballot, and slides the ballot onto a string of thread.</a:t>
            </a:r>
          </a:p>
          <a:p>
            <a:pPr rtl="0" lvl="0" indent="-317500" marL="457200">
              <a:lnSpc>
                <a:spcPct val="115000"/>
              </a:lnSpc>
              <a:buClr>
                <a:srgbClr val="000000"/>
              </a:buClr>
              <a:buSzPct val="97222"/>
              <a:buFont typeface="Arial"/>
              <a:buChar char="•"/>
            </a:pPr>
            <a:r>
              <a:rPr sz="2400" lang="en">
                <a:latin typeface="Georgia"/>
                <a:ea typeface="Georgia"/>
                <a:cs typeface="Georgia"/>
                <a:sym typeface="Georgia"/>
              </a:rPr>
              <a:t>Each elector notes the name that is read.</a:t>
            </a:r>
          </a:p>
          <a:p>
            <a:r>
              <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76">
                                            <p:txEl>
                                              <p:pRg st="0" end="0"/>
                                            </p:txEl>
                                          </p:spTgt>
                                        </p:tgtEl>
                                        <p:attrNameLst>
                                          <p:attrName>style.visibility</p:attrName>
                                        </p:attrNameLst>
                                      </p:cBhvr>
                                      <p:to>
                                        <p:strVal val="visible"/>
                                      </p:to>
                                    </p:set>
                                    <p:animEffect transition="in" filter="fade">
                                      <p:cBhvr>
                                        <p:cTn dur="1000"/>
                                        <p:tgtEl>
                                          <p:spTgt spid="176">
                                            <p:txEl>
                                              <p:pRg st="0" end="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76">
                                            <p:txEl>
                                              <p:pRg st="1" end="1"/>
                                            </p:txEl>
                                          </p:spTgt>
                                        </p:tgtEl>
                                        <p:attrNameLst>
                                          <p:attrName>style.visibility</p:attrName>
                                        </p:attrNameLst>
                                      </p:cBhvr>
                                      <p:to>
                                        <p:strVal val="visible"/>
                                      </p:to>
                                    </p:set>
                                    <p:animEffect transition="in" filter="fade">
                                      <p:cBhvr>
                                        <p:cTn dur="1000"/>
                                        <p:tgtEl>
                                          <p:spTgt spid="176">
                                            <p:txEl>
                                              <p:pRg st="1" end="1"/>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76">
                                            <p:txEl>
                                              <p:pRg st="2" end="2"/>
                                            </p:txEl>
                                          </p:spTgt>
                                        </p:tgtEl>
                                        <p:attrNameLst>
                                          <p:attrName>style.visibility</p:attrName>
                                        </p:attrNameLst>
                                      </p:cBhvr>
                                      <p:to>
                                        <p:strVal val="visible"/>
                                      </p:to>
                                    </p:set>
                                    <p:animEffect transition="in" filter="fade">
                                      <p:cBhvr>
                                        <p:cTn dur="1000"/>
                                        <p:tgtEl>
                                          <p:spTgt spid="176">
                                            <p:txEl>
                                              <p:pRg st="2" end="2"/>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76">
                                            <p:txEl>
                                              <p:pRg st="3" end="3"/>
                                            </p:txEl>
                                          </p:spTgt>
                                        </p:tgtEl>
                                        <p:attrNameLst>
                                          <p:attrName>style.visibility</p:attrName>
                                        </p:attrNameLst>
                                      </p:cBhvr>
                                      <p:to>
                                        <p:strVal val="visible"/>
                                      </p:to>
                                    </p:set>
                                    <p:animEffect transition="in" filter="fade">
                                      <p:cBhvr>
                                        <p:cTn dur="1000"/>
                                        <p:tgtEl>
                                          <p:spTgt spid="176">
                                            <p:txEl>
                                              <p:pRg st="3" end="3"/>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76">
                                            <p:txEl>
                                              <p:pRg st="4" end="4"/>
                                            </p:txEl>
                                          </p:spTgt>
                                        </p:tgtEl>
                                        <p:attrNameLst>
                                          <p:attrName>style.visibility</p:attrName>
                                        </p:attrNameLst>
                                      </p:cBhvr>
                                      <p:to>
                                        <p:strVal val="visible"/>
                                      </p:to>
                                    </p:set>
                                    <p:animEffect transition="in" filter="fade">
                                      <p:cBhvr>
                                        <p:cTn dur="1000"/>
                                        <p:tgtEl>
                                          <p:spTgt spid="176">
                                            <p:txEl>
                                              <p:pRg st="4" end="4"/>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76">
                                            <p:txEl>
                                              <p:pRg st="5" end="5"/>
                                            </p:txEl>
                                          </p:spTgt>
                                        </p:tgtEl>
                                        <p:attrNameLst>
                                          <p:attrName>style.visibility</p:attrName>
                                        </p:attrNameLst>
                                      </p:cBhvr>
                                      <p:to>
                                        <p:strVal val="visible"/>
                                      </p:to>
                                    </p:set>
                                    <p:animEffect transition="in" filter="fade">
                                      <p:cBhvr>
                                        <p:cTn dur="1000"/>
                                        <p:tgtEl>
                                          <p:spTgt spid="176">
                                            <p:txEl>
                                              <p:pRg st="5" end="5"/>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76">
                                            <p:txEl>
                                              <p:pRg st="6" end="6"/>
                                            </p:txEl>
                                          </p:spTgt>
                                        </p:tgtEl>
                                        <p:attrNameLst>
                                          <p:attrName>style.visibility</p:attrName>
                                        </p:attrNameLst>
                                      </p:cBhvr>
                                      <p:to>
                                        <p:strVal val="visible"/>
                                      </p:to>
                                    </p:set>
                                    <p:animEffect transition="in" filter="fade">
                                      <p:cBhvr>
                                        <p:cTn dur="1000"/>
                                        <p:tgtEl>
                                          <p:spTgt spid="176">
                                            <p:txEl>
                                              <p:pRg st="6" end="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0" name="Shape 180"/>
        <p:cNvGrpSpPr/>
        <p:nvPr/>
      </p:nvGrpSpPr>
      <p:grpSpPr>
        <a:xfrm>
          <a:off y="0" x="0"/>
          <a:ext cy="0" cx="0"/>
          <a:chOff y="0" x="0"/>
          <a:chExt cy="0" cx="0"/>
        </a:xfrm>
      </p:grpSpPr>
      <p:sp>
        <p:nvSpPr>
          <p:cNvPr id="181" name="Shape 181"/>
          <p:cNvSpPr txBox="1"/>
          <p:nvPr>
            <p:ph type="title"/>
          </p:nvPr>
        </p:nvSpPr>
        <p:spPr>
          <a:xfrm>
            <a:off y="17761" x="457200"/>
            <a:ext cy="1143000" cx="8229600"/>
          </a:xfrm>
          <a:prstGeom prst="rect">
            <a:avLst/>
          </a:prstGeom>
        </p:spPr>
        <p:txBody>
          <a:bodyPr bIns="91425" rIns="91425" lIns="91425" tIns="91425" anchor="ctr" anchorCtr="0">
            <a:noAutofit/>
          </a:bodyPr>
          <a:lstStyle/>
          <a:p>
            <a:pPr rtl="0" lvl="0">
              <a:buNone/>
            </a:pPr>
            <a:r>
              <a:rPr b="1" lang="en">
                <a:latin typeface="Love Ya Like A Sister"/>
                <a:ea typeface="Love Ya Like A Sister"/>
                <a:cs typeface="Love Ya Like A Sister"/>
                <a:sym typeface="Love Ya Like A Sister"/>
              </a:rPr>
              <a:t>Voting Procedure</a:t>
            </a:r>
          </a:p>
        </p:txBody>
      </p:sp>
      <p:sp>
        <p:nvSpPr>
          <p:cNvPr id="182" name="Shape 182"/>
          <p:cNvSpPr txBox="1"/>
          <p:nvPr/>
        </p:nvSpPr>
        <p:spPr>
          <a:xfrm>
            <a:off y="1726500" x="399650"/>
            <a:ext cy="4604100" cx="8392800"/>
          </a:xfrm>
          <a:prstGeom prst="rect">
            <a:avLst/>
          </a:prstGeom>
          <a:noFill/>
        </p:spPr>
        <p:txBody>
          <a:bodyPr bIns="91425" rIns="91425" lIns="91425" tIns="91425" anchor="t" anchorCtr="0">
            <a:noAutofit/>
          </a:bodyPr>
          <a:lstStyle/>
          <a:p>
            <a:pPr rtl="0" lvl="0" indent="-381000" marL="457200">
              <a:lnSpc>
                <a:spcPct val="115000"/>
              </a:lnSpc>
              <a:buClr>
                <a:srgbClr val="000000"/>
              </a:buClr>
              <a:buSzPct val="166666"/>
              <a:buFont typeface="Arial"/>
              <a:buChar char="•"/>
            </a:pPr>
            <a:r>
              <a:rPr sz="2400" lang="en">
                <a:latin typeface="Georgia"/>
                <a:ea typeface="Georgia"/>
                <a:cs typeface="Georgia"/>
                <a:sym typeface="Georgia"/>
              </a:rPr>
              <a:t>Once all ballots are read, the Scrutineers write down the official count on a separate sheet of paper.</a:t>
            </a:r>
          </a:p>
          <a:p>
            <a:pPr rtl="0" lvl="0" indent="-381000" marL="457200">
              <a:lnSpc>
                <a:spcPct val="115000"/>
              </a:lnSpc>
              <a:buClr>
                <a:srgbClr val="000000"/>
              </a:buClr>
              <a:buSzPct val="166666"/>
              <a:buFont typeface="Arial"/>
              <a:buChar char="•"/>
            </a:pPr>
            <a:r>
              <a:rPr sz="2400" lang="en">
                <a:latin typeface="Georgia"/>
                <a:ea typeface="Georgia"/>
                <a:cs typeface="Georgia"/>
                <a:sym typeface="Georgia"/>
              </a:rPr>
              <a:t>The third Scrutineer ties the ends of the thread on which the ballots are placed in a knot to preserve the vote.</a:t>
            </a:r>
          </a:p>
          <a:p>
            <a:pPr rtl="0" lvl="0" indent="-381000" marL="457200">
              <a:lnSpc>
                <a:spcPct val="115000"/>
              </a:lnSpc>
              <a:buClr>
                <a:srgbClr val="000000"/>
              </a:buClr>
              <a:buSzPct val="166666"/>
              <a:buFont typeface="Arial"/>
              <a:buChar char="•"/>
            </a:pPr>
            <a:r>
              <a:rPr sz="2400" lang="en">
                <a:latin typeface="Georgia"/>
                <a:ea typeface="Georgia"/>
                <a:cs typeface="Georgia"/>
                <a:sym typeface="Georgia"/>
              </a:rPr>
              <a:t>The ballots are placed in a receptacle.</a:t>
            </a:r>
          </a:p>
          <a:p>
            <a:r>
              <a:t/>
            </a:r>
          </a:p>
          <a:p>
            <a:pPr rtl="0" lvl="0">
              <a:buClr>
                <a:srgbClr val="000000"/>
              </a:buClr>
              <a:buSzPct val="45833"/>
              <a:buFont typeface="Arial"/>
              <a:buNone/>
            </a:pPr>
            <a:r>
              <a:rPr sz="2400" lang="en">
                <a:latin typeface="Georgia"/>
                <a:ea typeface="Georgia"/>
                <a:cs typeface="Georgia"/>
                <a:sym typeface="Georgia"/>
              </a:rPr>
              <a:t>After each vote, the ballots and any notes regarding them are burned. Smoke from the burning of the ballots appears over the Vatican Palace. If no pope has been chosen, a chemical is applied to the ballots in order to create </a:t>
            </a:r>
            <a:r>
              <a:rPr b="1" sz="2400" lang="en">
                <a:latin typeface="Georgia"/>
                <a:ea typeface="Georgia"/>
                <a:cs typeface="Georgia"/>
                <a:sym typeface="Georgia"/>
              </a:rPr>
              <a:t>black smoke</a:t>
            </a:r>
            <a:r>
              <a:rPr sz="2400" lang="en">
                <a:latin typeface="Georgia"/>
                <a:ea typeface="Georgia"/>
                <a:cs typeface="Georgia"/>
                <a:sym typeface="Georgia"/>
              </a:rPr>
              <a:t> when burned. </a:t>
            </a:r>
            <a:r>
              <a:rPr b="1" sz="2400" lang="en">
                <a:latin typeface="Georgia"/>
                <a:ea typeface="Georgia"/>
                <a:cs typeface="Georgia"/>
                <a:sym typeface="Georgia"/>
              </a:rPr>
              <a:t>White smoke</a:t>
            </a:r>
            <a:r>
              <a:rPr sz="2400" lang="en">
                <a:latin typeface="Georgia"/>
                <a:ea typeface="Georgia"/>
                <a:cs typeface="Georgia"/>
                <a:sym typeface="Georgia"/>
              </a:rPr>
              <a:t> signals that a pope has been elected.</a:t>
            </a:r>
          </a:p>
          <a:p>
            <a:r>
              <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82">
                                            <p:txEl>
                                              <p:pRg st="0" end="0"/>
                                            </p:txEl>
                                          </p:spTgt>
                                        </p:tgtEl>
                                        <p:attrNameLst>
                                          <p:attrName>style.visibility</p:attrName>
                                        </p:attrNameLst>
                                      </p:cBhvr>
                                      <p:to>
                                        <p:strVal val="visible"/>
                                      </p:to>
                                    </p:set>
                                    <p:animEffect transition="in" filter="fade">
                                      <p:cBhvr>
                                        <p:cTn dur="1000"/>
                                        <p:tgtEl>
                                          <p:spTgt spid="182">
                                            <p:txEl>
                                              <p:pRg st="0" end="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82">
                                            <p:txEl>
                                              <p:pRg st="1" end="1"/>
                                            </p:txEl>
                                          </p:spTgt>
                                        </p:tgtEl>
                                        <p:attrNameLst>
                                          <p:attrName>style.visibility</p:attrName>
                                        </p:attrNameLst>
                                      </p:cBhvr>
                                      <p:to>
                                        <p:strVal val="visible"/>
                                      </p:to>
                                    </p:set>
                                    <p:animEffect transition="in" filter="fade">
                                      <p:cBhvr>
                                        <p:cTn dur="1000"/>
                                        <p:tgtEl>
                                          <p:spTgt spid="182">
                                            <p:txEl>
                                              <p:pRg st="1" end="1"/>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82">
                                            <p:txEl>
                                              <p:pRg st="2" end="2"/>
                                            </p:txEl>
                                          </p:spTgt>
                                        </p:tgtEl>
                                        <p:attrNameLst>
                                          <p:attrName>style.visibility</p:attrName>
                                        </p:attrNameLst>
                                      </p:cBhvr>
                                      <p:to>
                                        <p:strVal val="visible"/>
                                      </p:to>
                                    </p:set>
                                    <p:animEffect transition="in" filter="fade">
                                      <p:cBhvr>
                                        <p:cTn dur="1000"/>
                                        <p:tgtEl>
                                          <p:spTgt spid="182">
                                            <p:txEl>
                                              <p:pRg st="2" end="2"/>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82">
                                            <p:txEl>
                                              <p:pRg st="3" end="3"/>
                                            </p:txEl>
                                          </p:spTgt>
                                        </p:tgtEl>
                                        <p:attrNameLst>
                                          <p:attrName>style.visibility</p:attrName>
                                        </p:attrNameLst>
                                      </p:cBhvr>
                                      <p:to>
                                        <p:strVal val="visible"/>
                                      </p:to>
                                    </p:set>
                                    <p:animEffect transition="in" filter="fade">
                                      <p:cBhvr>
                                        <p:cTn dur="1000"/>
                                        <p:tgtEl>
                                          <p:spTgt spid="182">
                                            <p:txEl>
                                              <p:pRg st="3" end="3"/>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82">
                                            <p:txEl>
                                              <p:pRg st="4" end="4"/>
                                            </p:txEl>
                                          </p:spTgt>
                                        </p:tgtEl>
                                        <p:attrNameLst>
                                          <p:attrName>style.visibility</p:attrName>
                                        </p:attrNameLst>
                                      </p:cBhvr>
                                      <p:to>
                                        <p:strVal val="visible"/>
                                      </p:to>
                                    </p:set>
                                    <p:animEffect transition="in" filter="fade">
                                      <p:cBhvr>
                                        <p:cTn dur="1000"/>
                                        <p:tgtEl>
                                          <p:spTgt spid="182">
                                            <p:txEl>
                                              <p:pRg st="4" end="4"/>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82">
                                            <p:txEl>
                                              <p:pRg st="5" end="5"/>
                                            </p:txEl>
                                          </p:spTgt>
                                        </p:tgtEl>
                                        <p:attrNameLst>
                                          <p:attrName>style.visibility</p:attrName>
                                        </p:attrNameLst>
                                      </p:cBhvr>
                                      <p:to>
                                        <p:strVal val="visible"/>
                                      </p:to>
                                    </p:set>
                                    <p:animEffect transition="in" filter="fade">
                                      <p:cBhvr>
                                        <p:cTn dur="1000"/>
                                        <p:tgtEl>
                                          <p:spTgt spid="182">
                                            <p:txEl>
                                              <p:pRg st="5" end="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6" name="Shape 186"/>
        <p:cNvGrpSpPr/>
        <p:nvPr/>
      </p:nvGrpSpPr>
      <p:grpSpPr>
        <a:xfrm>
          <a:off y="0" x="0"/>
          <a:ext cy="0" cx="0"/>
          <a:chOff y="0" x="0"/>
          <a:chExt cy="0" cx="0"/>
        </a:xfrm>
      </p:grpSpPr>
      <p:sp>
        <p:nvSpPr>
          <p:cNvPr id="187" name="Shape 187"/>
          <p:cNvSpPr txBox="1"/>
          <p:nvPr>
            <p:ph type="title"/>
          </p:nvPr>
        </p:nvSpPr>
        <p:spPr>
          <a:xfrm>
            <a:off y="17761" x="457200"/>
            <a:ext cy="1143000" cx="8229600"/>
          </a:xfrm>
          <a:prstGeom prst="rect">
            <a:avLst/>
          </a:prstGeom>
        </p:spPr>
        <p:txBody>
          <a:bodyPr bIns="91425" rIns="91425" lIns="91425" tIns="91425" anchor="ctr" anchorCtr="0">
            <a:noAutofit/>
          </a:bodyPr>
          <a:lstStyle/>
          <a:p>
            <a:pPr>
              <a:buNone/>
            </a:pPr>
            <a:r>
              <a:rPr sz="6000" lang="en">
                <a:latin typeface="Love Ya Like A Sister"/>
                <a:ea typeface="Love Ya Like A Sister"/>
                <a:cs typeface="Love Ya Like A Sister"/>
                <a:sym typeface="Love Ya Like A Sister"/>
              </a:rPr>
              <a:t>The New Pope</a:t>
            </a:r>
          </a:p>
        </p:txBody>
      </p:sp>
      <p:sp>
        <p:nvSpPr>
          <p:cNvPr id="188" name="Shape 188"/>
          <p:cNvSpPr txBox="1"/>
          <p:nvPr/>
        </p:nvSpPr>
        <p:spPr>
          <a:xfrm>
            <a:off y="1724900" x="457200"/>
            <a:ext cy="3054900" cx="8125800"/>
          </a:xfrm>
          <a:prstGeom prst="rect">
            <a:avLst/>
          </a:prstGeom>
          <a:noFill/>
        </p:spPr>
        <p:txBody>
          <a:bodyPr bIns="91425" rIns="91425" lIns="91425" tIns="91425" anchor="t" anchorCtr="0">
            <a:noAutofit/>
          </a:bodyPr>
          <a:lstStyle/>
          <a:p>
            <a:pPr rtl="0" lvl="0">
              <a:buNone/>
            </a:pPr>
            <a:r>
              <a:rPr sz="3000" lang="en">
                <a:latin typeface="Georgia"/>
                <a:ea typeface="Georgia"/>
                <a:cs typeface="Georgia"/>
                <a:sym typeface="Georgia"/>
              </a:rPr>
              <a:t>Once the new pope is elected, he meets with the Cardinal Deacon, the Secretary of the College of Cardinals, the Cardinal Dean, and the Master of Papal Liturgical Celebrations. The Cardinal Dean asks the elected pope two questions:</a:t>
            </a:r>
          </a:p>
          <a:p>
            <a:r>
              <a:t/>
            </a:r>
          </a:p>
          <a:p>
            <a:pPr rtl="0" lvl="0" indent="-419100" marL="457200">
              <a:lnSpc>
                <a:spcPct val="115000"/>
              </a:lnSpc>
              <a:buClr>
                <a:srgbClr val="000000"/>
              </a:buClr>
              <a:buSzPct val="100000"/>
              <a:buFont typeface="Georgia"/>
              <a:buAutoNum type="arabicPeriod"/>
            </a:pPr>
            <a:r>
              <a:rPr sz="3000" lang="en">
                <a:latin typeface="Georgia"/>
                <a:ea typeface="Georgia"/>
                <a:cs typeface="Georgia"/>
                <a:sym typeface="Georgia"/>
              </a:rPr>
              <a:t>Do you accept your canonical election as Supreme Pontiff?</a:t>
            </a:r>
          </a:p>
          <a:p>
            <a:pPr rtl="0" lvl="0" indent="-419100" marL="457200">
              <a:lnSpc>
                <a:spcPct val="115000"/>
              </a:lnSpc>
              <a:buClr>
                <a:srgbClr val="000000"/>
              </a:buClr>
              <a:buSzPct val="100000"/>
              <a:buFont typeface="Georgia"/>
              <a:buAutoNum type="arabicPeriod"/>
            </a:pPr>
            <a:r>
              <a:rPr sz="3000" lang="en">
                <a:latin typeface="Georgia"/>
                <a:ea typeface="Georgia"/>
                <a:cs typeface="Georgia"/>
                <a:sym typeface="Georgia"/>
              </a:rPr>
              <a:t>By what name do you wish to be called?</a:t>
            </a:r>
          </a:p>
          <a:p>
            <a:r>
              <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88">
                                            <p:txEl>
                                              <p:pRg st="0" end="0"/>
                                            </p:txEl>
                                          </p:spTgt>
                                        </p:tgtEl>
                                        <p:attrNameLst>
                                          <p:attrName>style.visibility</p:attrName>
                                        </p:attrNameLst>
                                      </p:cBhvr>
                                      <p:to>
                                        <p:strVal val="visible"/>
                                      </p:to>
                                    </p:set>
                                    <p:animEffect transition="in" filter="fade">
                                      <p:cBhvr>
                                        <p:cTn dur="1000"/>
                                        <p:tgtEl>
                                          <p:spTgt spid="188">
                                            <p:txEl>
                                              <p:pRg st="0" end="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88">
                                            <p:txEl>
                                              <p:pRg st="1" end="1"/>
                                            </p:txEl>
                                          </p:spTgt>
                                        </p:tgtEl>
                                        <p:attrNameLst>
                                          <p:attrName>style.visibility</p:attrName>
                                        </p:attrNameLst>
                                      </p:cBhvr>
                                      <p:to>
                                        <p:strVal val="visible"/>
                                      </p:to>
                                    </p:set>
                                    <p:animEffect transition="in" filter="fade">
                                      <p:cBhvr>
                                        <p:cTn dur="1000"/>
                                        <p:tgtEl>
                                          <p:spTgt spid="188">
                                            <p:txEl>
                                              <p:pRg st="1" end="1"/>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88">
                                            <p:txEl>
                                              <p:pRg st="2" end="2"/>
                                            </p:txEl>
                                          </p:spTgt>
                                        </p:tgtEl>
                                        <p:attrNameLst>
                                          <p:attrName>style.visibility</p:attrName>
                                        </p:attrNameLst>
                                      </p:cBhvr>
                                      <p:to>
                                        <p:strVal val="visible"/>
                                      </p:to>
                                    </p:set>
                                    <p:animEffect transition="in" filter="fade">
                                      <p:cBhvr>
                                        <p:cTn dur="1000"/>
                                        <p:tgtEl>
                                          <p:spTgt spid="188">
                                            <p:txEl>
                                              <p:pRg st="2" end="2"/>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88">
                                            <p:txEl>
                                              <p:pRg st="3" end="3"/>
                                            </p:txEl>
                                          </p:spTgt>
                                        </p:tgtEl>
                                        <p:attrNameLst>
                                          <p:attrName>style.visibility</p:attrName>
                                        </p:attrNameLst>
                                      </p:cBhvr>
                                      <p:to>
                                        <p:strVal val="visible"/>
                                      </p:to>
                                    </p:set>
                                    <p:animEffect transition="in" filter="fade">
                                      <p:cBhvr>
                                        <p:cTn dur="1000"/>
                                        <p:tgtEl>
                                          <p:spTgt spid="188">
                                            <p:txEl>
                                              <p:pRg st="3" end="3"/>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88">
                                            <p:txEl>
                                              <p:pRg st="4" end="4"/>
                                            </p:txEl>
                                          </p:spTgt>
                                        </p:tgtEl>
                                        <p:attrNameLst>
                                          <p:attrName>style.visibility</p:attrName>
                                        </p:attrNameLst>
                                      </p:cBhvr>
                                      <p:to>
                                        <p:strVal val="visible"/>
                                      </p:to>
                                    </p:set>
                                    <p:animEffect transition="in" filter="fade">
                                      <p:cBhvr>
                                        <p:cTn dur="1000"/>
                                        <p:tgtEl>
                                          <p:spTgt spid="188">
                                            <p:txEl>
                                              <p:pRg st="4" end="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2" name="Shape 192"/>
        <p:cNvGrpSpPr/>
        <p:nvPr/>
      </p:nvGrpSpPr>
      <p:grpSpPr>
        <a:xfrm>
          <a:off y="0" x="0"/>
          <a:ext cy="0" cx="0"/>
          <a:chOff y="0" x="0"/>
          <a:chExt cy="0" cx="0"/>
        </a:xfrm>
      </p:grpSpPr>
      <p:sp>
        <p:nvSpPr>
          <p:cNvPr id="193" name="Shape 193"/>
          <p:cNvSpPr txBox="1"/>
          <p:nvPr/>
        </p:nvSpPr>
        <p:spPr>
          <a:xfrm>
            <a:off y="1745675" x="1163775"/>
            <a:ext cy="1620900" cx="6629400"/>
          </a:xfrm>
          <a:prstGeom prst="rect">
            <a:avLst/>
          </a:prstGeom>
          <a:noFill/>
        </p:spPr>
        <p:txBody>
          <a:bodyPr bIns="91425" rIns="91425" lIns="91425" tIns="91425" anchor="t" anchorCtr="0">
            <a:noAutofit/>
          </a:bodyPr>
          <a:lstStyle/>
          <a:p>
            <a:pPr>
              <a:buNone/>
            </a:pPr>
            <a:r>
              <a:rPr u="sng" sz="3000" lang="en">
                <a:solidFill>
                  <a:schemeClr val="hlink"/>
                </a:solidFill>
                <a:hlinkClick r:id="rId3"/>
              </a:rPr>
              <a:t>http://s3images.coroflot.com/user_files/individual_files/original_235391_Z1557u3SO2_sezE0xtMPZAHhp.jpg</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7" name="Shape 197"/>
        <p:cNvGrpSpPr/>
        <p:nvPr/>
      </p:nvGrpSpPr>
      <p:grpSpPr>
        <a:xfrm>
          <a:off y="0" x="0"/>
          <a:ext cy="0" cx="0"/>
          <a:chOff y="0" x="0"/>
          <a:chExt cy="0" cx="0"/>
        </a:xfrm>
      </p:grpSpPr>
      <p:sp>
        <p:nvSpPr>
          <p:cNvPr id="198" name="Shape 198"/>
          <p:cNvSpPr/>
          <p:nvPr/>
        </p:nvSpPr>
        <p:spPr>
          <a:xfrm>
            <a:off y="189229" x="1094125"/>
            <a:ext cy="923399" cx="6955799"/>
          </a:xfrm>
          <a:prstGeom prst="rect">
            <a:avLst/>
          </a:prstGeom>
          <a:noFill/>
          <a:ln>
            <a:noFill/>
          </a:ln>
        </p:spPr>
        <p:txBody>
          <a:bodyPr bIns="45700" rIns="91425" lIns="91425" tIns="45700" anchor="t" anchorCtr="0">
            <a:noAutofit/>
          </a:bodyPr>
          <a:lstStyle/>
          <a:p>
            <a:pPr algn="ctr" rtl="0" lvl="0" marR="0" indent="0" marL="0">
              <a:spcBef>
                <a:spcPts val="0"/>
              </a:spcBef>
              <a:spcAft>
                <a:spcPts val="0"/>
              </a:spcAft>
              <a:buSzPct val="25000"/>
              <a:buNone/>
            </a:pPr>
            <a:r>
              <a:rPr strike="noStrike" u="none" b="1" cap="none" baseline="0" sz="5400" lang="en" i="0">
                <a:solidFill>
                  <a:schemeClr val="lt2"/>
                </a:solidFill>
                <a:latin typeface="Love Ya Like A Sister"/>
                <a:ea typeface="Love Ya Like A Sister"/>
                <a:cs typeface="Love Ya Like A Sister"/>
                <a:sym typeface="Love Ya Like A Sister"/>
              </a:rPr>
              <a:t>Electing a New Pope</a:t>
            </a:r>
          </a:p>
        </p:txBody>
      </p:sp>
      <p:sp>
        <p:nvSpPr>
          <p:cNvPr id="199" name="Shape 199"/>
          <p:cNvSpPr/>
          <p:nvPr/>
        </p:nvSpPr>
        <p:spPr>
          <a:xfrm>
            <a:off y="1370012" x="0"/>
            <a:ext cy="5487987" cx="9144000"/>
          </a:xfrm>
          <a:prstGeom prst="rect">
            <a:avLst/>
          </a:prstGeom>
          <a:blipFill>
            <a:blip r:embed="rId3"/>
            <a:stretch>
              <a:fillRect/>
            </a:stretch>
          </a:blipFill>
        </p:spPr>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98"/>
                                        </p:tgtEl>
                                        <p:attrNameLst>
                                          <p:attrName>style.visibility</p:attrName>
                                        </p:attrNameLst>
                                      </p:cBhvr>
                                      <p:to>
                                        <p:strVal val="visible"/>
                                      </p:to>
                                    </p:set>
                                    <p:animEffect transition="in" filter="fade">
                                      <p:cBhvr>
                                        <p:cTn dur="1000"/>
                                        <p:tgtEl>
                                          <p:spTgt spid="19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3" name="Shape 203"/>
        <p:cNvGrpSpPr/>
        <p:nvPr/>
      </p:nvGrpSpPr>
      <p:grpSpPr>
        <a:xfrm>
          <a:off y="0" x="0"/>
          <a:ext cy="0" cx="0"/>
          <a:chOff y="0" x="0"/>
          <a:chExt cy="0" cx="0"/>
        </a:xfrm>
      </p:grpSpPr>
      <p:sp>
        <p:nvSpPr>
          <p:cNvPr id="204" name="Shape 204"/>
          <p:cNvSpPr/>
          <p:nvPr/>
        </p:nvSpPr>
        <p:spPr>
          <a:xfrm>
            <a:off y="188913" x="179388"/>
            <a:ext cy="576300" cx="6580799"/>
          </a:xfrm>
          <a:prstGeom prst="rect">
            <a:avLst/>
          </a:prstGeom>
          <a:noFill/>
          <a:ln>
            <a:noFill/>
          </a:ln>
        </p:spPr>
        <p:txBody>
          <a:bodyPr bIns="45700" rIns="91425" lIns="91425" tIns="45700" anchor="t" anchorCtr="0">
            <a:noAutofit/>
          </a:bodyPr>
          <a:lstStyle/>
          <a:p>
            <a:pPr algn="ctr" rtl="0" lvl="0" marR="0" indent="0" marL="0">
              <a:spcBef>
                <a:spcPts val="0"/>
              </a:spcBef>
              <a:spcAft>
                <a:spcPts val="0"/>
              </a:spcAft>
              <a:buSzPct val="25000"/>
              <a:buNone/>
            </a:pPr>
            <a:r>
              <a:rPr strike="noStrike" u="none" b="1" cap="none" baseline="0" sz="6000" lang="en" i="0">
                <a:solidFill>
                  <a:srgbClr val="FFFFFF"/>
                </a:solidFill>
                <a:latin typeface="Love Ya Like A Sister"/>
                <a:ea typeface="Love Ya Like A Sister"/>
                <a:cs typeface="Love Ya Like A Sister"/>
                <a:sym typeface="Love Ya Like A Sister"/>
              </a:rPr>
              <a:t>Who is the Pope?</a:t>
            </a:r>
          </a:p>
        </p:txBody>
      </p:sp>
      <p:sp>
        <p:nvSpPr>
          <p:cNvPr id="205" name="Shape 205"/>
          <p:cNvSpPr txBox="1"/>
          <p:nvPr/>
        </p:nvSpPr>
        <p:spPr>
          <a:xfrm>
            <a:off y="971450" x="50488"/>
            <a:ext cy="1931400" cx="9043200"/>
          </a:xfrm>
          <a:prstGeom prst="rect">
            <a:avLst/>
          </a:prstGeom>
          <a:noFill/>
          <a:ln>
            <a:noFill/>
          </a:ln>
        </p:spPr>
        <p:txBody>
          <a:bodyPr bIns="45700" rIns="91425" lIns="91425" tIns="45700" anchor="t" anchorCtr="0">
            <a:noAutofit/>
          </a:bodyPr>
          <a:lstStyle/>
          <a:p>
            <a:pPr algn="l" rtl="0" lvl="0" marR="0" indent="0" marL="0">
              <a:spcBef>
                <a:spcPts val="1200"/>
              </a:spcBef>
              <a:spcAft>
                <a:spcPts val="0"/>
              </a:spcAft>
              <a:buSzPct val="25000"/>
              <a:buNone/>
            </a:pPr>
            <a:r>
              <a:rPr strike="noStrike" u="none" b="1" cap="none" baseline="0" sz="2400" lang="en" i="0">
                <a:solidFill>
                  <a:srgbClr val="FFFF00"/>
                </a:solidFill>
                <a:latin typeface="Georgia"/>
                <a:ea typeface="Georgia"/>
                <a:cs typeface="Georgia"/>
                <a:sym typeface="Georgia"/>
              </a:rPr>
              <a:t>The Pope is a central figure in World Religion.  He is:</a:t>
            </a:r>
          </a:p>
          <a:p>
            <a:pPr algn="l" rtl="0" lvl="0" marR="0" indent="0" marL="0">
              <a:spcBef>
                <a:spcPts val="1200"/>
              </a:spcBef>
              <a:spcAft>
                <a:spcPts val="0"/>
              </a:spcAft>
              <a:buClr>
                <a:schemeClr val="dk1"/>
              </a:buClr>
              <a:buSzPct val="100694"/>
              <a:buFont typeface="Arial"/>
              <a:buChar char="•"/>
            </a:pPr>
            <a:r>
              <a:rPr strike="noStrike" u="none" b="1" cap="none" baseline="0" sz="2400" lang="en" i="0">
                <a:solidFill>
                  <a:srgbClr val="FFFF00"/>
                </a:solidFill>
                <a:latin typeface="Georgia"/>
                <a:ea typeface="Georgia"/>
                <a:cs typeface="Georgia"/>
                <a:sym typeface="Georgia"/>
              </a:rPr>
              <a:t>the leader of the Roman Catholic Faith across the world</a:t>
            </a:r>
          </a:p>
          <a:p>
            <a:pPr algn="l" rtl="0" lvl="0" marR="0" indent="0" marL="0">
              <a:spcBef>
                <a:spcPts val="1200"/>
              </a:spcBef>
              <a:spcAft>
                <a:spcPts val="0"/>
              </a:spcAft>
              <a:buClr>
                <a:schemeClr val="dk1"/>
              </a:buClr>
              <a:buSzPct val="100694"/>
              <a:buFont typeface="Arial"/>
              <a:buChar char="•"/>
            </a:pPr>
            <a:r>
              <a:rPr strike="noStrike" u="none" b="1" cap="none" baseline="0" sz="2400" lang="en" i="0">
                <a:solidFill>
                  <a:srgbClr val="FFFF00"/>
                </a:solidFill>
                <a:latin typeface="Georgia"/>
                <a:ea typeface="Georgia"/>
                <a:cs typeface="Georgia"/>
                <a:sym typeface="Georgia"/>
              </a:rPr>
              <a:t>the Bishop of Rome</a:t>
            </a:r>
          </a:p>
          <a:p>
            <a:pPr algn="l" rtl="0" lvl="0" marR="0" indent="0" marL="0">
              <a:spcBef>
                <a:spcPts val="1200"/>
              </a:spcBef>
              <a:spcAft>
                <a:spcPts val="0"/>
              </a:spcAft>
              <a:buClr>
                <a:schemeClr val="dk1"/>
              </a:buClr>
              <a:buSzPct val="100694"/>
              <a:buFont typeface="Arial"/>
              <a:buChar char="•"/>
            </a:pPr>
            <a:r>
              <a:rPr strike="noStrike" u="none" b="1" cap="none" baseline="0" sz="2400" lang="en" i="0">
                <a:solidFill>
                  <a:srgbClr val="FFFF00"/>
                </a:solidFill>
                <a:latin typeface="Georgia"/>
                <a:ea typeface="Georgia"/>
                <a:cs typeface="Georgia"/>
                <a:sym typeface="Georgia"/>
              </a:rPr>
              <a:t>the descendant of St. Peter</a:t>
            </a:r>
          </a:p>
        </p:txBody>
      </p:sp>
      <p:sp>
        <p:nvSpPr>
          <p:cNvPr id="206" name="Shape 206"/>
          <p:cNvSpPr/>
          <p:nvPr/>
        </p:nvSpPr>
        <p:spPr>
          <a:xfrm>
            <a:off y="2757613" x="0"/>
            <a:ext cy="792299" cx="7449000"/>
          </a:xfrm>
          <a:prstGeom prst="rect">
            <a:avLst/>
          </a:prstGeom>
          <a:noFill/>
          <a:ln>
            <a:noFill/>
          </a:ln>
        </p:spPr>
        <p:txBody>
          <a:bodyPr bIns="45700" rIns="91425" lIns="91425" tIns="45700" anchor="t" anchorCtr="0">
            <a:noAutofit/>
          </a:bodyPr>
          <a:lstStyle/>
          <a:p>
            <a:pPr algn="ctr" rtl="0" lvl="0" marR="0" indent="0" marL="0">
              <a:spcBef>
                <a:spcPts val="0"/>
              </a:spcBef>
              <a:spcAft>
                <a:spcPts val="0"/>
              </a:spcAft>
              <a:buSzPct val="25000"/>
              <a:buNone/>
            </a:pPr>
            <a:r>
              <a:rPr strike="noStrike" u="none" b="1" cap="none" baseline="0" sz="3600" lang="en" i="0">
                <a:solidFill>
                  <a:srgbClr val="FFFFFF"/>
                </a:solidFill>
                <a:latin typeface="Love Ya Like A Sister"/>
                <a:ea typeface="Love Ya Like A Sister"/>
                <a:cs typeface="Love Ya Like A Sister"/>
                <a:sym typeface="Love Ya Like A Sister"/>
              </a:rPr>
              <a:t>Who were the recent Popes?</a:t>
            </a:r>
          </a:p>
        </p:txBody>
      </p:sp>
      <p:sp>
        <p:nvSpPr>
          <p:cNvPr id="207" name="Shape 207"/>
          <p:cNvSpPr/>
          <p:nvPr/>
        </p:nvSpPr>
        <p:spPr>
          <a:xfrm>
            <a:off y="3549912" x="189707"/>
            <a:ext cy="2671762" cx="1852611"/>
          </a:xfrm>
          <a:prstGeom prst="rect">
            <a:avLst/>
          </a:prstGeom>
          <a:blipFill>
            <a:blip r:embed="rId3"/>
            <a:stretch>
              <a:fillRect/>
            </a:stretch>
          </a:blipFill>
        </p:spPr>
      </p:sp>
      <p:sp>
        <p:nvSpPr>
          <p:cNvPr id="208" name="Shape 208"/>
          <p:cNvSpPr/>
          <p:nvPr/>
        </p:nvSpPr>
        <p:spPr>
          <a:xfrm>
            <a:off y="3553882" x="2186781"/>
            <a:ext cy="2663824" cx="2178049"/>
          </a:xfrm>
          <a:prstGeom prst="rect">
            <a:avLst/>
          </a:prstGeom>
          <a:blipFill>
            <a:blip r:embed="rId4"/>
            <a:stretch>
              <a:fillRect/>
            </a:stretch>
          </a:blipFill>
        </p:spPr>
      </p:sp>
      <p:sp>
        <p:nvSpPr>
          <p:cNvPr id="209" name="Shape 209"/>
          <p:cNvSpPr txBox="1"/>
          <p:nvPr/>
        </p:nvSpPr>
        <p:spPr>
          <a:xfrm>
            <a:off y="6212151" x="2195506"/>
            <a:ext cy="369900" cx="2160600"/>
          </a:xfrm>
          <a:prstGeom prst="rect">
            <a:avLst/>
          </a:prstGeom>
          <a:noFill/>
          <a:ln>
            <a:noFill/>
          </a:ln>
        </p:spPr>
        <p:txBody>
          <a:bodyPr bIns="45700" rIns="91425" lIns="91425" tIns="45700" anchor="t" anchorCtr="0">
            <a:noAutofit/>
          </a:bodyPr>
          <a:lstStyle/>
          <a:p>
            <a:pPr algn="ctr" rtl="0" lvl="0" marR="0" indent="0" marL="0">
              <a:spcBef>
                <a:spcPts val="900"/>
              </a:spcBef>
              <a:spcAft>
                <a:spcPts val="0"/>
              </a:spcAft>
              <a:buSzPct val="25000"/>
              <a:buNone/>
            </a:pPr>
            <a:r>
              <a:rPr strike="noStrike" u="none" b="1" cap="none" baseline="0" sz="1800" lang="en" i="0">
                <a:latin typeface="Arial"/>
                <a:ea typeface="Arial"/>
                <a:cs typeface="Arial"/>
                <a:sym typeface="Arial"/>
              </a:rPr>
              <a:t>John Paul I </a:t>
            </a:r>
          </a:p>
        </p:txBody>
      </p:sp>
      <p:sp>
        <p:nvSpPr>
          <p:cNvPr id="210" name="Shape 210"/>
          <p:cNvSpPr/>
          <p:nvPr/>
        </p:nvSpPr>
        <p:spPr>
          <a:xfrm>
            <a:off y="6212151" x="179412"/>
            <a:ext cy="369900" cx="1873200"/>
          </a:xfrm>
          <a:prstGeom prst="rect">
            <a:avLst/>
          </a:prstGeom>
          <a:noFill/>
          <a:ln>
            <a:noFill/>
          </a:ln>
        </p:spPr>
        <p:txBody>
          <a:bodyPr bIns="45700" rIns="91425" lIns="91425" tIns="45700" anchor="t" anchorCtr="0">
            <a:noAutofit/>
          </a:bodyPr>
          <a:lstStyle/>
          <a:p>
            <a:pPr algn="ctr" rtl="0" lvl="0" marR="0" indent="0" marL="0">
              <a:spcBef>
                <a:spcPts val="900"/>
              </a:spcBef>
              <a:spcAft>
                <a:spcPts val="0"/>
              </a:spcAft>
              <a:buSzPct val="25000"/>
              <a:buNone/>
            </a:pPr>
            <a:r>
              <a:rPr strike="noStrike" u="none" b="1" cap="none" baseline="0" sz="1800" lang="en" i="0">
                <a:latin typeface="Arial"/>
                <a:ea typeface="Arial"/>
                <a:cs typeface="Arial"/>
                <a:sym typeface="Arial"/>
              </a:rPr>
              <a:t>John Paul II</a:t>
            </a:r>
            <a:r>
              <a:rPr strike="noStrike" u="none" b="0" cap="none" baseline="0" sz="1800" lang="en" i="0">
                <a:latin typeface="Arial"/>
                <a:ea typeface="Arial"/>
                <a:cs typeface="Arial"/>
                <a:sym typeface="Arial"/>
              </a:rPr>
              <a:t> </a:t>
            </a:r>
          </a:p>
        </p:txBody>
      </p:sp>
      <p:sp>
        <p:nvSpPr>
          <p:cNvPr id="211" name="Shape 211"/>
          <p:cNvSpPr/>
          <p:nvPr/>
        </p:nvSpPr>
        <p:spPr>
          <a:xfrm>
            <a:off y="3559437" x="4607718"/>
            <a:ext cy="2652713" cx="2016125"/>
          </a:xfrm>
          <a:prstGeom prst="rect">
            <a:avLst/>
          </a:prstGeom>
          <a:blipFill>
            <a:blip r:embed="rId5"/>
            <a:stretch>
              <a:fillRect/>
            </a:stretch>
          </a:blipFill>
        </p:spPr>
      </p:sp>
      <p:sp>
        <p:nvSpPr>
          <p:cNvPr id="212" name="Shape 212"/>
          <p:cNvSpPr/>
          <p:nvPr/>
        </p:nvSpPr>
        <p:spPr>
          <a:xfrm>
            <a:off y="6302219" x="4643481"/>
            <a:ext cy="369900" cx="1944599"/>
          </a:xfrm>
          <a:prstGeom prst="rect">
            <a:avLst/>
          </a:prstGeom>
          <a:noFill/>
          <a:ln>
            <a:noFill/>
          </a:ln>
        </p:spPr>
        <p:txBody>
          <a:bodyPr bIns="45700" rIns="91425" lIns="91425" tIns="45700" anchor="t" anchorCtr="0">
            <a:noAutofit/>
          </a:bodyPr>
          <a:lstStyle/>
          <a:p>
            <a:pPr algn="ctr" rtl="0" lvl="0" marR="0" indent="0" marL="0">
              <a:spcBef>
                <a:spcPts val="0"/>
              </a:spcBef>
              <a:spcAft>
                <a:spcPts val="0"/>
              </a:spcAft>
              <a:buSzPct val="25000"/>
              <a:buNone/>
            </a:pPr>
            <a:r>
              <a:rPr strike="noStrike" u="none" b="1" cap="none" baseline="0" sz="1800" lang="en" i="0">
                <a:latin typeface="Arial"/>
                <a:ea typeface="Arial"/>
                <a:cs typeface="Arial"/>
                <a:sym typeface="Arial"/>
              </a:rPr>
              <a:t>Paul VI</a:t>
            </a:r>
          </a:p>
        </p:txBody>
      </p:sp>
      <p:sp>
        <p:nvSpPr>
          <p:cNvPr id="213" name="Shape 213"/>
          <p:cNvSpPr/>
          <p:nvPr/>
        </p:nvSpPr>
        <p:spPr>
          <a:xfrm>
            <a:off y="3559437" x="6806406"/>
            <a:ext cy="2652713" cx="2155825"/>
          </a:xfrm>
          <a:prstGeom prst="rect">
            <a:avLst/>
          </a:prstGeom>
          <a:blipFill>
            <a:blip r:embed="rId6"/>
            <a:stretch>
              <a:fillRect/>
            </a:stretch>
          </a:blipFill>
        </p:spPr>
      </p:sp>
      <p:sp>
        <p:nvSpPr>
          <p:cNvPr id="214" name="Shape 214"/>
          <p:cNvSpPr/>
          <p:nvPr/>
        </p:nvSpPr>
        <p:spPr>
          <a:xfrm>
            <a:off y="6302219" x="6804018"/>
            <a:ext cy="369900" cx="2160600"/>
          </a:xfrm>
          <a:prstGeom prst="rect">
            <a:avLst/>
          </a:prstGeom>
          <a:noFill/>
          <a:ln>
            <a:noFill/>
          </a:ln>
        </p:spPr>
        <p:txBody>
          <a:bodyPr bIns="45700" rIns="91425" lIns="91425" tIns="45700" anchor="t" anchorCtr="0">
            <a:noAutofit/>
          </a:bodyPr>
          <a:lstStyle/>
          <a:p>
            <a:pPr algn="ctr" rtl="0" lvl="0" marR="0" indent="0" marL="0">
              <a:spcBef>
                <a:spcPts val="0"/>
              </a:spcBef>
              <a:spcAft>
                <a:spcPts val="0"/>
              </a:spcAft>
              <a:buSzPct val="25000"/>
              <a:buNone/>
            </a:pPr>
            <a:r>
              <a:rPr strike="noStrike" u="none" b="1" cap="none" baseline="0" sz="1800" lang="en" i="0">
                <a:latin typeface="Arial"/>
                <a:ea typeface="Arial"/>
                <a:cs typeface="Arial"/>
                <a:sym typeface="Arial"/>
              </a:rPr>
              <a:t>John XXIII</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04"/>
                                        </p:tgtEl>
                                        <p:attrNameLst>
                                          <p:attrName>style.visibility</p:attrName>
                                        </p:attrNameLst>
                                      </p:cBhvr>
                                      <p:to>
                                        <p:strVal val="visible"/>
                                      </p:to>
                                    </p:set>
                                    <p:animEffect transition="in" filter="fade">
                                      <p:cBhvr>
                                        <p:cTn dur="1000"/>
                                        <p:tgtEl>
                                          <p:spTgt spid="204"/>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05">
                                            <p:txEl>
                                              <p:pRg st="0" end="0"/>
                                            </p:txEl>
                                          </p:spTgt>
                                        </p:tgtEl>
                                        <p:attrNameLst>
                                          <p:attrName>style.visibility</p:attrName>
                                        </p:attrNameLst>
                                      </p:cBhvr>
                                      <p:to>
                                        <p:strVal val="visible"/>
                                      </p:to>
                                    </p:set>
                                    <p:animEffect transition="in" filter="fade">
                                      <p:cBhvr>
                                        <p:cTn dur="1000"/>
                                        <p:tgtEl>
                                          <p:spTgt spid="205">
                                            <p:txEl>
                                              <p:pRg st="0" end="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05">
                                            <p:txEl>
                                              <p:pRg st="1" end="1"/>
                                            </p:txEl>
                                          </p:spTgt>
                                        </p:tgtEl>
                                        <p:attrNameLst>
                                          <p:attrName>style.visibility</p:attrName>
                                        </p:attrNameLst>
                                      </p:cBhvr>
                                      <p:to>
                                        <p:strVal val="visible"/>
                                      </p:to>
                                    </p:set>
                                    <p:animEffect transition="in" filter="fade">
                                      <p:cBhvr>
                                        <p:cTn dur="1000"/>
                                        <p:tgtEl>
                                          <p:spTgt spid="205">
                                            <p:txEl>
                                              <p:pRg st="1" end="1"/>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05">
                                            <p:txEl>
                                              <p:pRg st="2" end="2"/>
                                            </p:txEl>
                                          </p:spTgt>
                                        </p:tgtEl>
                                        <p:attrNameLst>
                                          <p:attrName>style.visibility</p:attrName>
                                        </p:attrNameLst>
                                      </p:cBhvr>
                                      <p:to>
                                        <p:strVal val="visible"/>
                                      </p:to>
                                    </p:set>
                                    <p:animEffect transition="in" filter="fade">
                                      <p:cBhvr>
                                        <p:cTn dur="1000"/>
                                        <p:tgtEl>
                                          <p:spTgt spid="205">
                                            <p:txEl>
                                              <p:pRg st="2" end="2"/>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05">
                                            <p:txEl>
                                              <p:pRg st="3" end="3"/>
                                            </p:txEl>
                                          </p:spTgt>
                                        </p:tgtEl>
                                        <p:attrNameLst>
                                          <p:attrName>style.visibility</p:attrName>
                                        </p:attrNameLst>
                                      </p:cBhvr>
                                      <p:to>
                                        <p:strVal val="visible"/>
                                      </p:to>
                                    </p:set>
                                    <p:animEffect transition="in" filter="fade">
                                      <p:cBhvr>
                                        <p:cTn dur="1000"/>
                                        <p:tgtEl>
                                          <p:spTgt spid="205">
                                            <p:txEl>
                                              <p:pRg st="3" end="3"/>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06"/>
                                        </p:tgtEl>
                                        <p:attrNameLst>
                                          <p:attrName>style.visibility</p:attrName>
                                        </p:attrNameLst>
                                      </p:cBhvr>
                                      <p:to>
                                        <p:strVal val="visible"/>
                                      </p:to>
                                    </p:set>
                                    <p:animEffect transition="in" filter="fade">
                                      <p:cBhvr>
                                        <p:cTn dur="1000"/>
                                        <p:tgtEl>
                                          <p:spTgt spid="206"/>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07"/>
                                        </p:tgtEl>
                                        <p:attrNameLst>
                                          <p:attrName>style.visibility</p:attrName>
                                        </p:attrNameLst>
                                      </p:cBhvr>
                                      <p:to>
                                        <p:strVal val="visible"/>
                                      </p:to>
                                    </p:set>
                                    <p:animEffect transition="in" filter="fade">
                                      <p:cBhvr>
                                        <p:cTn dur="1000"/>
                                        <p:tgtEl>
                                          <p:spTgt spid="207"/>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10"/>
                                        </p:tgtEl>
                                        <p:attrNameLst>
                                          <p:attrName>style.visibility</p:attrName>
                                        </p:attrNameLst>
                                      </p:cBhvr>
                                      <p:to>
                                        <p:strVal val="visible"/>
                                      </p:to>
                                    </p:set>
                                    <p:animEffect transition="in" filter="fade">
                                      <p:cBhvr>
                                        <p:cTn dur="1000"/>
                                        <p:tgtEl>
                                          <p:spTgt spid="210"/>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08"/>
                                        </p:tgtEl>
                                        <p:attrNameLst>
                                          <p:attrName>style.visibility</p:attrName>
                                        </p:attrNameLst>
                                      </p:cBhvr>
                                      <p:to>
                                        <p:strVal val="visible"/>
                                      </p:to>
                                    </p:set>
                                    <p:animEffect transition="in" filter="fade">
                                      <p:cBhvr>
                                        <p:cTn dur="1000"/>
                                        <p:tgtEl>
                                          <p:spTgt spid="208"/>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09"/>
                                        </p:tgtEl>
                                        <p:attrNameLst>
                                          <p:attrName>style.visibility</p:attrName>
                                        </p:attrNameLst>
                                      </p:cBhvr>
                                      <p:to>
                                        <p:strVal val="visible"/>
                                      </p:to>
                                    </p:set>
                                    <p:animEffect transition="in" filter="fade">
                                      <p:cBhvr>
                                        <p:cTn dur="1000"/>
                                        <p:tgtEl>
                                          <p:spTgt spid="209"/>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11"/>
                                        </p:tgtEl>
                                        <p:attrNameLst>
                                          <p:attrName>style.visibility</p:attrName>
                                        </p:attrNameLst>
                                      </p:cBhvr>
                                      <p:to>
                                        <p:strVal val="visible"/>
                                      </p:to>
                                    </p:set>
                                    <p:animEffect transition="in" filter="fade">
                                      <p:cBhvr>
                                        <p:cTn dur="1000"/>
                                        <p:tgtEl>
                                          <p:spTgt spid="211"/>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12"/>
                                        </p:tgtEl>
                                        <p:attrNameLst>
                                          <p:attrName>style.visibility</p:attrName>
                                        </p:attrNameLst>
                                      </p:cBhvr>
                                      <p:to>
                                        <p:strVal val="visible"/>
                                      </p:to>
                                    </p:set>
                                    <p:animEffect transition="in" filter="fade">
                                      <p:cBhvr>
                                        <p:cTn dur="1000"/>
                                        <p:tgtEl>
                                          <p:spTgt spid="212"/>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13"/>
                                        </p:tgtEl>
                                        <p:attrNameLst>
                                          <p:attrName>style.visibility</p:attrName>
                                        </p:attrNameLst>
                                      </p:cBhvr>
                                      <p:to>
                                        <p:strVal val="visible"/>
                                      </p:to>
                                    </p:set>
                                    <p:animEffect transition="in" filter="fade">
                                      <p:cBhvr>
                                        <p:cTn dur="1000"/>
                                        <p:tgtEl>
                                          <p:spTgt spid="213"/>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14"/>
                                        </p:tgtEl>
                                        <p:attrNameLst>
                                          <p:attrName>style.visibility</p:attrName>
                                        </p:attrNameLst>
                                      </p:cBhvr>
                                      <p:to>
                                        <p:strVal val="visible"/>
                                      </p:to>
                                    </p:set>
                                    <p:animEffect transition="in" filter="fade">
                                      <p:cBhvr>
                                        <p:cTn dur="1000"/>
                                        <p:tgtEl>
                                          <p:spTgt spid="214"/>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14"/>
                                        </p:tgtEl>
                                        <p:attrNameLst>
                                          <p:attrName>style.visibility</p:attrName>
                                        </p:attrNameLst>
                                      </p:cBhvr>
                                      <p:to>
                                        <p:strVal val="visible"/>
                                      </p:to>
                                    </p:set>
                                    <p:animEffect transition="in" filter="fade">
                                      <p:cBhvr>
                                        <p:cTn dur="1000"/>
                                        <p:tgtEl>
                                          <p:spTgt spid="21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8" name="Shape 218"/>
        <p:cNvGrpSpPr/>
        <p:nvPr/>
      </p:nvGrpSpPr>
      <p:grpSpPr>
        <a:xfrm>
          <a:off y="0" x="0"/>
          <a:ext cy="0" cx="0"/>
          <a:chOff y="0" x="0"/>
          <a:chExt cy="0" cx="0"/>
        </a:xfrm>
      </p:grpSpPr>
      <p:sp>
        <p:nvSpPr>
          <p:cNvPr id="219" name="Shape 219"/>
          <p:cNvSpPr/>
          <p:nvPr/>
        </p:nvSpPr>
        <p:spPr>
          <a:xfrm>
            <a:off y="188913" x="179388"/>
            <a:ext cy="647700" cx="8726399"/>
          </a:xfrm>
          <a:prstGeom prst="rect">
            <a:avLst/>
          </a:prstGeom>
          <a:noFill/>
          <a:ln>
            <a:noFill/>
          </a:ln>
        </p:spPr>
        <p:txBody>
          <a:bodyPr bIns="45700" rIns="91425" lIns="91425" tIns="45700" anchor="t" anchorCtr="0">
            <a:noAutofit/>
          </a:bodyPr>
          <a:lstStyle/>
          <a:p>
            <a:pPr algn="ctr" rtl="0" lvl="0" marR="0" indent="0" marL="0">
              <a:spcBef>
                <a:spcPts val="0"/>
              </a:spcBef>
              <a:spcAft>
                <a:spcPts val="0"/>
              </a:spcAft>
              <a:buSzPct val="25000"/>
              <a:buNone/>
            </a:pPr>
            <a:r>
              <a:rPr strike="noStrike" u="none" b="1" cap="none" baseline="0" sz="4800" lang="en" i="0">
                <a:solidFill>
                  <a:srgbClr val="FFFFFF"/>
                </a:solidFill>
                <a:latin typeface="Love Ya Like A Sister"/>
                <a:ea typeface="Love Ya Like A Sister"/>
                <a:cs typeface="Love Ya Like A Sister"/>
                <a:sym typeface="Love Ya Like A Sister"/>
              </a:rPr>
              <a:t>Where does the Pope live?</a:t>
            </a:r>
          </a:p>
        </p:txBody>
      </p:sp>
      <p:sp>
        <p:nvSpPr>
          <p:cNvPr id="220" name="Shape 220"/>
          <p:cNvSpPr txBox="1"/>
          <p:nvPr/>
        </p:nvSpPr>
        <p:spPr>
          <a:xfrm>
            <a:off y="981075" x="179388"/>
            <a:ext cy="1570038" cx="8785225"/>
          </a:xfrm>
          <a:prstGeom prst="rect">
            <a:avLst/>
          </a:prstGeom>
          <a:noFill/>
          <a:ln>
            <a:noFill/>
          </a:ln>
        </p:spPr>
        <p:txBody>
          <a:bodyPr bIns="45700" rIns="91425" lIns="91425" tIns="45700" anchor="t" anchorCtr="0">
            <a:noAutofit/>
          </a:bodyPr>
          <a:lstStyle/>
          <a:p>
            <a:pPr algn="l" rtl="0" lvl="0" marR="0" indent="0" marL="0">
              <a:spcBef>
                <a:spcPts val="1200"/>
              </a:spcBef>
              <a:spcAft>
                <a:spcPts val="0"/>
              </a:spcAft>
              <a:buSzPct val="25000"/>
              <a:buNone/>
            </a:pPr>
            <a:r>
              <a:rPr strike="noStrike" u="none" b="1" cap="none" baseline="0" sz="2400" lang="en" i="0">
                <a:solidFill>
                  <a:srgbClr val="FFFF00"/>
                </a:solidFill>
                <a:latin typeface="Georgia"/>
                <a:ea typeface="Georgia"/>
                <a:cs typeface="Georgia"/>
                <a:sym typeface="Georgia"/>
              </a:rPr>
              <a:t>The Pope lives in the Vatican City in Rome.  This is the smallest independent state in the World.  Although it is in the Italian capital city of Rome, it is independent of Italy and the Pope has overall rule of this city.</a:t>
            </a:r>
          </a:p>
        </p:txBody>
      </p:sp>
      <p:grpSp>
        <p:nvGrpSpPr>
          <p:cNvPr id="221" name="Shape 221"/>
          <p:cNvGrpSpPr/>
          <p:nvPr/>
        </p:nvGrpSpPr>
        <p:grpSpPr>
          <a:xfrm>
            <a:off y="2708274" x="-541338"/>
            <a:ext cy="3970338" cx="5616575"/>
            <a:chOff y="1705" x="-341"/>
            <a:chExt cy="2501" cx="3537"/>
          </a:xfrm>
        </p:grpSpPr>
        <p:sp>
          <p:nvSpPr>
            <p:cNvPr id="222" name="Shape 222"/>
            <p:cNvSpPr/>
            <p:nvPr/>
          </p:nvSpPr>
          <p:spPr>
            <a:xfrm>
              <a:off y="1705" x="-341"/>
              <a:ext cy="2178" cx="3537"/>
            </a:xfrm>
            <a:prstGeom prst="rect">
              <a:avLst/>
            </a:prstGeom>
            <a:blipFill>
              <a:blip r:embed="rId3"/>
              <a:stretch>
                <a:fillRect/>
              </a:stretch>
            </a:blipFill>
          </p:spPr>
        </p:sp>
        <p:sp>
          <p:nvSpPr>
            <p:cNvPr id="223" name="Shape 223"/>
            <p:cNvSpPr txBox="1"/>
            <p:nvPr/>
          </p:nvSpPr>
          <p:spPr>
            <a:xfrm>
              <a:off y="3974" x="340"/>
              <a:ext cy="232" cx="2176"/>
            </a:xfrm>
            <a:prstGeom prst="rect">
              <a:avLst/>
            </a:prstGeom>
            <a:noFill/>
            <a:ln>
              <a:noFill/>
            </a:ln>
          </p:spPr>
          <p:txBody>
            <a:bodyPr bIns="45700" rIns="91425" lIns="91425" tIns="45700" anchor="t" anchorCtr="0">
              <a:noAutofit/>
            </a:bodyPr>
            <a:lstStyle/>
            <a:p>
              <a:pPr algn="ctr" rtl="0" lvl="0" marR="0" indent="0" marL="0">
                <a:spcBef>
                  <a:spcPts val="900"/>
                </a:spcBef>
                <a:spcAft>
                  <a:spcPts val="0"/>
                </a:spcAft>
                <a:buSzPct val="25000"/>
                <a:buNone/>
              </a:pPr>
              <a:r>
                <a:rPr strike="noStrike" u="none" b="1" cap="none" baseline="0" sz="1800" lang="en" i="0">
                  <a:latin typeface="Arial"/>
                  <a:ea typeface="Arial"/>
                  <a:cs typeface="Arial"/>
                  <a:sym typeface="Arial"/>
                </a:rPr>
                <a:t>The flag of the Vatican City</a:t>
              </a:r>
            </a:p>
          </p:txBody>
        </p:sp>
      </p:grpSp>
      <p:sp>
        <p:nvSpPr>
          <p:cNvPr id="224" name="Shape 224"/>
          <p:cNvSpPr txBox="1"/>
          <p:nvPr/>
        </p:nvSpPr>
        <p:spPr>
          <a:xfrm>
            <a:off y="2708275" x="4643437"/>
            <a:ext cy="1870800" cx="4105199"/>
          </a:xfrm>
          <a:prstGeom prst="rect">
            <a:avLst/>
          </a:prstGeom>
          <a:noFill/>
          <a:ln>
            <a:noFill/>
          </a:ln>
        </p:spPr>
        <p:txBody>
          <a:bodyPr bIns="45700" rIns="91425" lIns="91425" tIns="45700" anchor="t" anchorCtr="0">
            <a:noAutofit/>
          </a:bodyPr>
          <a:lstStyle/>
          <a:p>
            <a:pPr algn="l" rtl="0" lvl="0" marR="0" indent="0" marL="0">
              <a:spcBef>
                <a:spcPts val="1200"/>
              </a:spcBef>
              <a:spcAft>
                <a:spcPts val="0"/>
              </a:spcAft>
              <a:buSzPct val="25000"/>
              <a:buNone/>
            </a:pPr>
            <a:r>
              <a:rPr strike="noStrike" u="none" b="1" cap="none" baseline="0" sz="2400" lang="en" i="0">
                <a:solidFill>
                  <a:srgbClr val="FFFF00"/>
                </a:solidFill>
                <a:latin typeface="Georgia"/>
                <a:ea typeface="Georgia"/>
                <a:cs typeface="Georgia"/>
                <a:sym typeface="Georgia"/>
              </a:rPr>
              <a:t>Population: 836 approx</a:t>
            </a:r>
          </a:p>
          <a:p>
            <a:pPr algn="l" rtl="0" lvl="0" marR="0" indent="0" marL="0">
              <a:spcBef>
                <a:spcPts val="1200"/>
              </a:spcBef>
              <a:spcAft>
                <a:spcPts val="0"/>
              </a:spcAft>
              <a:buSzPct val="25000"/>
              <a:buNone/>
            </a:pPr>
            <a:r>
              <a:rPr strike="noStrike" u="none" b="1" cap="none" baseline="0" sz="2400" lang="en" i="0">
                <a:solidFill>
                  <a:srgbClr val="FFFF00"/>
                </a:solidFill>
                <a:latin typeface="Georgia"/>
                <a:ea typeface="Georgia"/>
                <a:cs typeface="Georgia"/>
                <a:sym typeface="Georgia"/>
              </a:rPr>
              <a:t>Size: 0.44 square kilometre</a:t>
            </a:r>
          </a:p>
          <a:p>
            <a:pPr algn="l" rtl="0" lvl="0" marR="0" indent="0" marL="0">
              <a:spcBef>
                <a:spcPts val="1200"/>
              </a:spcBef>
              <a:spcAft>
                <a:spcPts val="0"/>
              </a:spcAft>
              <a:buSzPct val="25000"/>
              <a:buNone/>
            </a:pPr>
            <a:r>
              <a:rPr strike="noStrike" u="none" b="1" cap="none" baseline="0" sz="2400" lang="en" i="0">
                <a:solidFill>
                  <a:srgbClr val="FFFF00"/>
                </a:solidFill>
                <a:latin typeface="Georgia"/>
                <a:ea typeface="Georgia"/>
                <a:cs typeface="Georgia"/>
                <a:sym typeface="Georgia"/>
              </a:rPr>
              <a:t>Currency: Euro</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19"/>
                                        </p:tgtEl>
                                        <p:attrNameLst>
                                          <p:attrName>style.visibility</p:attrName>
                                        </p:attrNameLst>
                                      </p:cBhvr>
                                      <p:to>
                                        <p:strVal val="visible"/>
                                      </p:to>
                                    </p:set>
                                    <p:animEffect transition="in" filter="fade">
                                      <p:cBhvr>
                                        <p:cTn dur="1000"/>
                                        <p:tgtEl>
                                          <p:spTgt spid="219"/>
                                        </p:tgtEl>
                                      </p:cBhvr>
                                    </p:animEffect>
                                  </p:childTnLst>
                                </p:cTn>
                              </p:par>
                            </p:childTnLst>
                          </p:cTn>
                        </p:par>
                        <p:par>
                          <p:cTn fill="hold">
                            <p:stCondLst>
                              <p:cond delay="1000"/>
                            </p:stCondLst>
                            <p:childTnLst>
                              <p:par>
                                <p:cTn presetID="10" fill="hold" presetSubtype="0" presetClass="entr" nodeType="afterEffect">
                                  <p:stCondLst>
                                    <p:cond delay="0"/>
                                  </p:stCondLst>
                                  <p:childTnLst>
                                    <p:set>
                                      <p:cBhvr>
                                        <p:cTn dur="1" fill="hold">
                                          <p:stCondLst>
                                            <p:cond delay="0"/>
                                          </p:stCondLst>
                                        </p:cTn>
                                        <p:tgtEl>
                                          <p:spTgt spid="220"/>
                                        </p:tgtEl>
                                        <p:attrNameLst>
                                          <p:attrName>style.visibility</p:attrName>
                                        </p:attrNameLst>
                                      </p:cBhvr>
                                      <p:to>
                                        <p:strVal val="visible"/>
                                      </p:to>
                                    </p:set>
                                    <p:animEffect transition="in" filter="fade">
                                      <p:cBhvr>
                                        <p:cTn dur="1000"/>
                                        <p:tgtEl>
                                          <p:spTgt spid="220"/>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24">
                                            <p:txEl>
                                              <p:pRg st="0" end="0"/>
                                            </p:txEl>
                                          </p:spTgt>
                                        </p:tgtEl>
                                        <p:attrNameLst>
                                          <p:attrName>style.visibility</p:attrName>
                                        </p:attrNameLst>
                                      </p:cBhvr>
                                      <p:to>
                                        <p:strVal val="visible"/>
                                      </p:to>
                                    </p:set>
                                    <p:animEffect transition="in" filter="fade">
                                      <p:cBhvr>
                                        <p:cTn dur="1000"/>
                                        <p:tgtEl>
                                          <p:spTgt spid="224">
                                            <p:txEl>
                                              <p:pRg st="0" end="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24">
                                            <p:txEl>
                                              <p:pRg st="1" end="1"/>
                                            </p:txEl>
                                          </p:spTgt>
                                        </p:tgtEl>
                                        <p:attrNameLst>
                                          <p:attrName>style.visibility</p:attrName>
                                        </p:attrNameLst>
                                      </p:cBhvr>
                                      <p:to>
                                        <p:strVal val="visible"/>
                                      </p:to>
                                    </p:set>
                                    <p:animEffect transition="in" filter="fade">
                                      <p:cBhvr>
                                        <p:cTn dur="1000"/>
                                        <p:tgtEl>
                                          <p:spTgt spid="224">
                                            <p:txEl>
                                              <p:pRg st="1" end="1"/>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24">
                                            <p:txEl>
                                              <p:pRg st="2" end="2"/>
                                            </p:txEl>
                                          </p:spTgt>
                                        </p:tgtEl>
                                        <p:attrNameLst>
                                          <p:attrName>style.visibility</p:attrName>
                                        </p:attrNameLst>
                                      </p:cBhvr>
                                      <p:to>
                                        <p:strVal val="visible"/>
                                      </p:to>
                                    </p:set>
                                    <p:animEffect transition="in" filter="fade">
                                      <p:cBhvr>
                                        <p:cTn dur="1000"/>
                                        <p:tgtEl>
                                          <p:spTgt spid="224">
                                            <p:txEl>
                                              <p:pRg st="2" end="2"/>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21"/>
                                        </p:tgtEl>
                                        <p:attrNameLst>
                                          <p:attrName>style.visibility</p:attrName>
                                        </p:attrNameLst>
                                      </p:cBhvr>
                                      <p:to>
                                        <p:strVal val="visible"/>
                                      </p:to>
                                    </p:set>
                                    <p:animEffect transition="in" filter="fade">
                                      <p:cBhvr>
                                        <p:cTn dur="1000"/>
                                        <p:tgtEl>
                                          <p:spTgt spid="22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y="0" x="0"/>
          <a:ext cy="0" cx="0"/>
          <a:chOff y="0" x="0"/>
          <a:chExt cy="0" cx="0"/>
        </a:xfrm>
      </p:grpSpPr>
      <p:sp>
        <p:nvSpPr>
          <p:cNvPr id="83" name="Shape 83"/>
          <p:cNvSpPr txBox="1"/>
          <p:nvPr>
            <p:ph type="title"/>
          </p:nvPr>
        </p:nvSpPr>
        <p:spPr>
          <a:xfrm>
            <a:off y="17761" x="457200"/>
            <a:ext cy="1143000" cx="8229600"/>
          </a:xfrm>
          <a:prstGeom prst="rect">
            <a:avLst/>
          </a:prstGeom>
        </p:spPr>
        <p:txBody>
          <a:bodyPr bIns="91425" rIns="91425" lIns="91425" tIns="91425" anchor="ctr" anchorCtr="0">
            <a:noAutofit/>
          </a:bodyPr>
          <a:lstStyle/>
          <a:p>
            <a:pPr>
              <a:buNone/>
            </a:pPr>
            <a:r>
              <a:rPr b="1" sz="6000" lang="en">
                <a:latin typeface="Love Ya Like A Sister"/>
                <a:ea typeface="Love Ya Like A Sister"/>
                <a:cs typeface="Love Ya Like A Sister"/>
                <a:sym typeface="Love Ya Like A Sister"/>
              </a:rPr>
              <a:t>Clergy</a:t>
            </a:r>
          </a:p>
        </p:txBody>
      </p:sp>
      <p:sp>
        <p:nvSpPr>
          <p:cNvPr id="84" name="Shape 84"/>
          <p:cNvSpPr txBox="1"/>
          <p:nvPr/>
        </p:nvSpPr>
        <p:spPr>
          <a:xfrm>
            <a:off y="1672925" x="224265"/>
            <a:ext cy="1870499" cx="8532299"/>
          </a:xfrm>
          <a:prstGeom prst="rect">
            <a:avLst/>
          </a:prstGeom>
          <a:noFill/>
        </p:spPr>
        <p:txBody>
          <a:bodyPr bIns="91425" rIns="91425" lIns="91425" tIns="91425" anchor="t" anchorCtr="0">
            <a:noAutofit/>
          </a:bodyPr>
          <a:lstStyle/>
          <a:p>
            <a:pPr rtl="0" lvl="0">
              <a:buNone/>
            </a:pPr>
            <a:r>
              <a:rPr sz="3600" lang="en">
                <a:latin typeface="Georgia"/>
                <a:ea typeface="Georgia"/>
                <a:cs typeface="Georgia"/>
                <a:sym typeface="Georgia"/>
              </a:rPr>
              <a:t>In the Christian church, the </a:t>
            </a:r>
            <a:r>
              <a:rPr sz="3600" lang="en" i="1">
                <a:latin typeface="Georgia"/>
                <a:ea typeface="Georgia"/>
                <a:cs typeface="Georgia"/>
                <a:sym typeface="Georgia"/>
              </a:rPr>
              <a:t>clergy</a:t>
            </a:r>
            <a:r>
              <a:rPr sz="3600" lang="en">
                <a:latin typeface="Georgia"/>
                <a:ea typeface="Georgia"/>
                <a:cs typeface="Georgia"/>
                <a:sym typeface="Georgia"/>
              </a:rPr>
              <a:t> is the entire class of religious officials, from priests to pastors to bishops and beyond.</a:t>
            </a:r>
          </a:p>
          <a:p>
            <a:r>
              <a:t/>
            </a:r>
          </a:p>
          <a:p>
            <a:pPr>
              <a:buNone/>
            </a:pPr>
            <a:r>
              <a:rPr sz="3600" lang="en" i="1">
                <a:latin typeface="Georgia"/>
                <a:ea typeface="Georgia"/>
                <a:cs typeface="Georgia"/>
                <a:sym typeface="Georgia"/>
              </a:rPr>
              <a:t>Clergy</a:t>
            </a:r>
            <a:r>
              <a:rPr sz="3600" lang="en">
                <a:latin typeface="Georgia"/>
                <a:ea typeface="Georgia"/>
                <a:cs typeface="Georgia"/>
                <a:sym typeface="Georgia"/>
              </a:rPr>
              <a:t> is the word for all of the clerics combined, and is paired with the </a:t>
            </a:r>
            <a:r>
              <a:rPr sz="3600" lang="en" i="1">
                <a:latin typeface="Georgia"/>
                <a:ea typeface="Georgia"/>
                <a:cs typeface="Georgia"/>
                <a:sym typeface="Georgia"/>
              </a:rPr>
              <a:t>laity</a:t>
            </a:r>
            <a:r>
              <a:rPr sz="3600" lang="en">
                <a:latin typeface="Georgia"/>
                <a:ea typeface="Georgia"/>
                <a:cs typeface="Georgia"/>
                <a:sym typeface="Georgia"/>
              </a:rPr>
              <a:t>, which are all the people in the church who aren't in the clergy.</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84">
                                            <p:txEl>
                                              <p:pRg st="0" end="0"/>
                                            </p:txEl>
                                          </p:spTgt>
                                        </p:tgtEl>
                                        <p:attrNameLst>
                                          <p:attrName>style.visibility</p:attrName>
                                        </p:attrNameLst>
                                      </p:cBhvr>
                                      <p:to>
                                        <p:strVal val="visible"/>
                                      </p:to>
                                    </p:set>
                                    <p:animEffect transition="in" filter="fade">
                                      <p:cBhvr>
                                        <p:cTn dur="1000"/>
                                        <p:tgtEl>
                                          <p:spTgt spid="84">
                                            <p:txEl>
                                              <p:pRg st="0" end="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84">
                                            <p:txEl>
                                              <p:pRg st="1" end="1"/>
                                            </p:txEl>
                                          </p:spTgt>
                                        </p:tgtEl>
                                        <p:attrNameLst>
                                          <p:attrName>style.visibility</p:attrName>
                                        </p:attrNameLst>
                                      </p:cBhvr>
                                      <p:to>
                                        <p:strVal val="visible"/>
                                      </p:to>
                                    </p:set>
                                    <p:animEffect transition="in" filter="fade">
                                      <p:cBhvr>
                                        <p:cTn dur="1000"/>
                                        <p:tgtEl>
                                          <p:spTgt spid="84">
                                            <p:txEl>
                                              <p:pRg st="1" end="1"/>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84">
                                            <p:txEl>
                                              <p:pRg st="2" end="2"/>
                                            </p:txEl>
                                          </p:spTgt>
                                        </p:tgtEl>
                                        <p:attrNameLst>
                                          <p:attrName>style.visibility</p:attrName>
                                        </p:attrNameLst>
                                      </p:cBhvr>
                                      <p:to>
                                        <p:strVal val="visible"/>
                                      </p:to>
                                    </p:set>
                                    <p:animEffect transition="in" filter="fade">
                                      <p:cBhvr>
                                        <p:cTn dur="1000"/>
                                        <p:tgtEl>
                                          <p:spTgt spid="84">
                                            <p:txEl>
                                              <p:pRg st="2" end="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8" name="Shape 228"/>
        <p:cNvGrpSpPr/>
        <p:nvPr/>
      </p:nvGrpSpPr>
      <p:grpSpPr>
        <a:xfrm>
          <a:off y="0" x="0"/>
          <a:ext cy="0" cx="0"/>
          <a:chOff y="0" x="0"/>
          <a:chExt cy="0" cx="0"/>
        </a:xfrm>
      </p:grpSpPr>
      <p:sp>
        <p:nvSpPr>
          <p:cNvPr id="229" name="Shape 229"/>
          <p:cNvSpPr/>
          <p:nvPr/>
        </p:nvSpPr>
        <p:spPr>
          <a:xfrm>
            <a:off y="333375" x="323850"/>
            <a:ext cy="6191249" cx="8496299"/>
          </a:xfrm>
          <a:prstGeom prst="rect">
            <a:avLst/>
          </a:prstGeom>
          <a:blipFill>
            <a:blip r:embed="rId3"/>
            <a:stretch>
              <a:fillRect/>
            </a:stretch>
          </a:blipFill>
        </p:spPr>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3" name="Shape 233"/>
        <p:cNvGrpSpPr/>
        <p:nvPr/>
      </p:nvGrpSpPr>
      <p:grpSpPr>
        <a:xfrm>
          <a:off y="0" x="0"/>
          <a:ext cy="0" cx="0"/>
          <a:chOff y="0" x="0"/>
          <a:chExt cy="0" cx="0"/>
        </a:xfrm>
      </p:grpSpPr>
      <p:sp>
        <p:nvSpPr>
          <p:cNvPr id="234" name="Shape 234"/>
          <p:cNvSpPr/>
          <p:nvPr/>
        </p:nvSpPr>
        <p:spPr>
          <a:xfrm>
            <a:off y="333375" x="323850"/>
            <a:ext cy="6191249" cx="8569324"/>
          </a:xfrm>
          <a:prstGeom prst="rect">
            <a:avLst/>
          </a:prstGeom>
          <a:blipFill>
            <a:blip r:embed="rId3"/>
            <a:stretch>
              <a:fillRect/>
            </a:stretch>
          </a:blipFill>
        </p:spPr>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8" name="Shape 238"/>
        <p:cNvGrpSpPr/>
        <p:nvPr/>
      </p:nvGrpSpPr>
      <p:grpSpPr>
        <a:xfrm>
          <a:off y="0" x="0"/>
          <a:ext cy="0" cx="0"/>
          <a:chOff y="0" x="0"/>
          <a:chExt cy="0" cx="0"/>
        </a:xfrm>
      </p:grpSpPr>
      <p:sp>
        <p:nvSpPr>
          <p:cNvPr id="239" name="Shape 239"/>
          <p:cNvSpPr/>
          <p:nvPr/>
        </p:nvSpPr>
        <p:spPr>
          <a:xfrm>
            <a:off y="260350" x="395287"/>
            <a:ext cy="6373812" cx="8497887"/>
          </a:xfrm>
          <a:prstGeom prst="rect">
            <a:avLst/>
          </a:prstGeom>
          <a:blipFill>
            <a:blip r:embed="rId3"/>
            <a:stretch>
              <a:fillRect/>
            </a:stretch>
          </a:blipFill>
        </p:spPr>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3" name="Shape 243"/>
        <p:cNvGrpSpPr/>
        <p:nvPr/>
      </p:nvGrpSpPr>
      <p:grpSpPr>
        <a:xfrm>
          <a:off y="0" x="0"/>
          <a:ext cy="0" cx="0"/>
          <a:chOff y="0" x="0"/>
          <a:chExt cy="0" cx="0"/>
        </a:xfrm>
      </p:grpSpPr>
      <p:sp>
        <p:nvSpPr>
          <p:cNvPr id="244" name="Shape 244"/>
          <p:cNvSpPr/>
          <p:nvPr/>
        </p:nvSpPr>
        <p:spPr>
          <a:xfrm>
            <a:off y="7937" x="0"/>
            <a:ext cy="6850062" cx="9144000"/>
          </a:xfrm>
          <a:prstGeom prst="rect">
            <a:avLst/>
          </a:prstGeom>
          <a:blipFill>
            <a:blip r:embed="rId3"/>
            <a:stretch>
              <a:fillRect/>
            </a:stretch>
          </a:blipFill>
        </p:spPr>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8" name="Shape 248"/>
        <p:cNvGrpSpPr/>
        <p:nvPr/>
      </p:nvGrpSpPr>
      <p:grpSpPr>
        <a:xfrm>
          <a:off y="0" x="0"/>
          <a:ext cy="0" cx="0"/>
          <a:chOff y="0" x="0"/>
          <a:chExt cy="0" cx="0"/>
        </a:xfrm>
      </p:grpSpPr>
      <p:sp>
        <p:nvSpPr>
          <p:cNvPr id="249" name="Shape 249"/>
          <p:cNvSpPr/>
          <p:nvPr/>
        </p:nvSpPr>
        <p:spPr>
          <a:xfrm>
            <a:off y="188913" x="179388"/>
            <a:ext cy="647700" cx="7561261"/>
          </a:xfrm>
          <a:prstGeom prst="rect">
            <a:avLst/>
          </a:prstGeom>
          <a:noFill/>
          <a:ln>
            <a:noFill/>
          </a:ln>
        </p:spPr>
        <p:txBody>
          <a:bodyPr bIns="45700" rIns="91425" lIns="91425" tIns="45700" anchor="t" anchorCtr="0">
            <a:noAutofit/>
          </a:bodyPr>
          <a:lstStyle/>
          <a:p>
            <a:pPr algn="ctr" rtl="0" lvl="0" marR="0" indent="0" marL="0">
              <a:spcBef>
                <a:spcPts val="0"/>
              </a:spcBef>
              <a:spcAft>
                <a:spcPts val="0"/>
              </a:spcAft>
              <a:buSzPct val="25000"/>
              <a:buNone/>
            </a:pPr>
            <a:r>
              <a:rPr strike="noStrike" u="none" b="0" cap="none" baseline="0" sz="3600" lang="en" i="0">
                <a:solidFill>
                  <a:srgbClr val="FFFFFF"/>
                </a:solidFill>
                <a:latin typeface="Arial Black"/>
                <a:ea typeface="Arial Black"/>
                <a:cs typeface="Arial Black"/>
                <a:sym typeface="Arial Black"/>
              </a:rPr>
              <a:t>Electing a new Pope</a:t>
            </a:r>
          </a:p>
        </p:txBody>
      </p:sp>
      <p:sp>
        <p:nvSpPr>
          <p:cNvPr id="250" name="Shape 250"/>
          <p:cNvSpPr/>
          <p:nvPr/>
        </p:nvSpPr>
        <p:spPr>
          <a:xfrm>
            <a:off y="908050" x="179388"/>
            <a:ext cy="5816599" cx="8785225"/>
          </a:xfrm>
          <a:prstGeom prst="rect">
            <a:avLst/>
          </a:prstGeom>
          <a:noFill/>
          <a:ln>
            <a:noFill/>
          </a:ln>
        </p:spPr>
        <p:txBody>
          <a:bodyPr bIns="45700" rIns="91425" lIns="91425" tIns="45700" anchor="t" anchorCtr="0">
            <a:noAutofit/>
          </a:bodyPr>
          <a:lstStyle/>
          <a:p>
            <a:pPr algn="l" rtl="0" lvl="0" marR="0" indent="-342900" marL="342900">
              <a:spcBef>
                <a:spcPts val="0"/>
              </a:spcBef>
              <a:spcAft>
                <a:spcPts val="0"/>
              </a:spcAft>
              <a:buSzPct val="25000"/>
              <a:buNone/>
            </a:pPr>
            <a:r>
              <a:rPr strike="noStrike" u="none" b="1" cap="none" baseline="0" sz="2400" lang="en" i="0">
                <a:latin typeface="Georgia"/>
                <a:ea typeface="Georgia"/>
                <a:cs typeface="Georgia"/>
                <a:sym typeface="Georgia"/>
              </a:rPr>
              <a:t>To elect a new Pope, there are several stages.</a:t>
            </a:r>
          </a:p>
          <a:p>
            <a:r>
              <a:t/>
            </a:r>
          </a:p>
          <a:p>
            <a:pPr algn="l" rtl="0" lvl="0" marR="0" indent="-342900" marL="342900">
              <a:spcBef>
                <a:spcPts val="0"/>
              </a:spcBef>
              <a:spcAft>
                <a:spcPts val="0"/>
              </a:spcAft>
              <a:buClr>
                <a:schemeClr val="dk1"/>
              </a:buClr>
              <a:buSzPct val="100000"/>
              <a:buFont typeface="Arial"/>
              <a:buAutoNum type="arabicPeriod"/>
            </a:pPr>
            <a:r>
              <a:rPr strike="noStrike" u="none" b="1" cap="none" baseline="0" sz="2400" lang="en" i="0">
                <a:latin typeface="Georgia"/>
                <a:ea typeface="Georgia"/>
                <a:cs typeface="Georgia"/>
                <a:sym typeface="Georgia"/>
              </a:rPr>
              <a:t>All of the Cardinals of the Roman Catholic Church meet in Rome (unless they are over 80).  There can be a maximum of 120 Cardinals involved in the vote.</a:t>
            </a:r>
          </a:p>
          <a:p>
            <a:r>
              <a:t/>
            </a:r>
          </a:p>
          <a:p>
            <a:pPr algn="l" rtl="0" lvl="0" marR="0" indent="-342900" marL="342900">
              <a:spcBef>
                <a:spcPts val="0"/>
              </a:spcBef>
              <a:spcAft>
                <a:spcPts val="0"/>
              </a:spcAft>
              <a:buClr>
                <a:schemeClr val="dk1"/>
              </a:buClr>
              <a:buSzPct val="100000"/>
              <a:buFont typeface="Arial"/>
              <a:buAutoNum type="arabicPeriod"/>
            </a:pPr>
            <a:r>
              <a:rPr strike="noStrike" u="none" b="1" cap="none" baseline="0" sz="2400" lang="en" i="0">
                <a:latin typeface="Georgia"/>
                <a:ea typeface="Georgia"/>
                <a:cs typeface="Georgia"/>
                <a:sym typeface="Georgia"/>
              </a:rPr>
              <a:t>The Cardinals all take part in a public mass to ask for guidance from the Holy Spirit.</a:t>
            </a:r>
          </a:p>
          <a:p>
            <a:r>
              <a:t/>
            </a:r>
          </a:p>
          <a:p>
            <a:pPr algn="l" rtl="0" lvl="0" marR="0" indent="-342900" marL="342900">
              <a:spcBef>
                <a:spcPts val="0"/>
              </a:spcBef>
              <a:spcAft>
                <a:spcPts val="0"/>
              </a:spcAft>
              <a:buClr>
                <a:schemeClr val="dk1"/>
              </a:buClr>
              <a:buSzPct val="100000"/>
              <a:buFont typeface="Arial"/>
              <a:buAutoNum type="arabicPeriod"/>
            </a:pPr>
            <a:r>
              <a:rPr strike="noStrike" u="none" b="1" cap="none" baseline="0" sz="2400" lang="en" i="0">
                <a:latin typeface="Georgia"/>
                <a:ea typeface="Georgia"/>
                <a:cs typeface="Georgia"/>
                <a:sym typeface="Georgia"/>
              </a:rPr>
              <a:t>The Senior Cardinal issues the order </a:t>
            </a:r>
            <a:r>
              <a:rPr strike="noStrike" u="none" b="1" cap="none" baseline="0" sz="2400" lang="en" i="1">
                <a:latin typeface="Georgia"/>
                <a:ea typeface="Georgia"/>
                <a:cs typeface="Georgia"/>
                <a:sym typeface="Georgia"/>
              </a:rPr>
              <a:t>Extra Omnes</a:t>
            </a:r>
            <a:r>
              <a:rPr strike="noStrike" u="none" b="1" cap="none" baseline="0" sz="2400" lang="en" i="0">
                <a:latin typeface="Georgia"/>
                <a:ea typeface="Georgia"/>
                <a:cs typeface="Georgia"/>
                <a:sym typeface="Georgia"/>
              </a:rPr>
              <a:t> and all not involved in the election process have to leave.</a:t>
            </a:r>
          </a:p>
          <a:p>
            <a:r>
              <a:t/>
            </a:r>
          </a:p>
          <a:p>
            <a:pPr algn="l" rtl="0" lvl="0" marR="0" indent="-342900" marL="342900">
              <a:spcBef>
                <a:spcPts val="0"/>
              </a:spcBef>
              <a:spcAft>
                <a:spcPts val="0"/>
              </a:spcAft>
              <a:buClr>
                <a:schemeClr val="dk1"/>
              </a:buClr>
              <a:buSzPct val="100000"/>
              <a:buFont typeface="Arial"/>
              <a:buAutoNum type="arabicPeriod"/>
            </a:pPr>
            <a:r>
              <a:rPr strike="noStrike" u="none" b="1" cap="none" baseline="0" sz="2400" lang="en" i="0">
                <a:latin typeface="Georgia"/>
                <a:ea typeface="Georgia"/>
                <a:cs typeface="Georgia"/>
                <a:sym typeface="Georgia"/>
              </a:rPr>
              <a:t>The doors are then sealed shut and the CONCLAVE starts.</a:t>
            </a:r>
          </a:p>
          <a:p>
            <a:r>
              <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50">
                                            <p:txEl>
                                              <p:pRg st="0" end="0"/>
                                            </p:txEl>
                                          </p:spTgt>
                                        </p:tgtEl>
                                        <p:attrNameLst>
                                          <p:attrName>style.visibility</p:attrName>
                                        </p:attrNameLst>
                                      </p:cBhvr>
                                      <p:to>
                                        <p:strVal val="visible"/>
                                      </p:to>
                                    </p:set>
                                    <p:animEffect transition="in" filter="fade">
                                      <p:cBhvr>
                                        <p:cTn dur="1000"/>
                                        <p:tgtEl>
                                          <p:spTgt spid="250">
                                            <p:txEl>
                                              <p:pRg st="0" end="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50">
                                            <p:txEl>
                                              <p:pRg st="1" end="1"/>
                                            </p:txEl>
                                          </p:spTgt>
                                        </p:tgtEl>
                                        <p:attrNameLst>
                                          <p:attrName>style.visibility</p:attrName>
                                        </p:attrNameLst>
                                      </p:cBhvr>
                                      <p:to>
                                        <p:strVal val="visible"/>
                                      </p:to>
                                    </p:set>
                                    <p:animEffect transition="in" filter="fade">
                                      <p:cBhvr>
                                        <p:cTn dur="1000"/>
                                        <p:tgtEl>
                                          <p:spTgt spid="250">
                                            <p:txEl>
                                              <p:pRg st="1" end="1"/>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50">
                                            <p:txEl>
                                              <p:pRg st="2" end="2"/>
                                            </p:txEl>
                                          </p:spTgt>
                                        </p:tgtEl>
                                        <p:attrNameLst>
                                          <p:attrName>style.visibility</p:attrName>
                                        </p:attrNameLst>
                                      </p:cBhvr>
                                      <p:to>
                                        <p:strVal val="visible"/>
                                      </p:to>
                                    </p:set>
                                    <p:animEffect transition="in" filter="fade">
                                      <p:cBhvr>
                                        <p:cTn dur="1000"/>
                                        <p:tgtEl>
                                          <p:spTgt spid="250">
                                            <p:txEl>
                                              <p:pRg st="2" end="2"/>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50">
                                            <p:txEl>
                                              <p:pRg st="3" end="3"/>
                                            </p:txEl>
                                          </p:spTgt>
                                        </p:tgtEl>
                                        <p:attrNameLst>
                                          <p:attrName>style.visibility</p:attrName>
                                        </p:attrNameLst>
                                      </p:cBhvr>
                                      <p:to>
                                        <p:strVal val="visible"/>
                                      </p:to>
                                    </p:set>
                                    <p:animEffect transition="in" filter="fade">
                                      <p:cBhvr>
                                        <p:cTn dur="1000"/>
                                        <p:tgtEl>
                                          <p:spTgt spid="250">
                                            <p:txEl>
                                              <p:pRg st="3" end="3"/>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50">
                                            <p:txEl>
                                              <p:pRg st="4" end="4"/>
                                            </p:txEl>
                                          </p:spTgt>
                                        </p:tgtEl>
                                        <p:attrNameLst>
                                          <p:attrName>style.visibility</p:attrName>
                                        </p:attrNameLst>
                                      </p:cBhvr>
                                      <p:to>
                                        <p:strVal val="visible"/>
                                      </p:to>
                                    </p:set>
                                    <p:animEffect transition="in" filter="fade">
                                      <p:cBhvr>
                                        <p:cTn dur="1000"/>
                                        <p:tgtEl>
                                          <p:spTgt spid="250">
                                            <p:txEl>
                                              <p:pRg st="4" end="4"/>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50">
                                            <p:txEl>
                                              <p:pRg st="5" end="5"/>
                                            </p:txEl>
                                          </p:spTgt>
                                        </p:tgtEl>
                                        <p:attrNameLst>
                                          <p:attrName>style.visibility</p:attrName>
                                        </p:attrNameLst>
                                      </p:cBhvr>
                                      <p:to>
                                        <p:strVal val="visible"/>
                                      </p:to>
                                    </p:set>
                                    <p:animEffect transition="in" filter="fade">
                                      <p:cBhvr>
                                        <p:cTn dur="1000"/>
                                        <p:tgtEl>
                                          <p:spTgt spid="250">
                                            <p:txEl>
                                              <p:pRg st="5" end="5"/>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50">
                                            <p:txEl>
                                              <p:pRg st="6" end="6"/>
                                            </p:txEl>
                                          </p:spTgt>
                                        </p:tgtEl>
                                        <p:attrNameLst>
                                          <p:attrName>style.visibility</p:attrName>
                                        </p:attrNameLst>
                                      </p:cBhvr>
                                      <p:to>
                                        <p:strVal val="visible"/>
                                      </p:to>
                                    </p:set>
                                    <p:animEffect transition="in" filter="fade">
                                      <p:cBhvr>
                                        <p:cTn dur="1000"/>
                                        <p:tgtEl>
                                          <p:spTgt spid="250">
                                            <p:txEl>
                                              <p:pRg st="6" end="6"/>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50">
                                            <p:txEl>
                                              <p:pRg st="7" end="7"/>
                                            </p:txEl>
                                          </p:spTgt>
                                        </p:tgtEl>
                                        <p:attrNameLst>
                                          <p:attrName>style.visibility</p:attrName>
                                        </p:attrNameLst>
                                      </p:cBhvr>
                                      <p:to>
                                        <p:strVal val="visible"/>
                                      </p:to>
                                    </p:set>
                                    <p:animEffect transition="in" filter="fade">
                                      <p:cBhvr>
                                        <p:cTn dur="1000"/>
                                        <p:tgtEl>
                                          <p:spTgt spid="250">
                                            <p:txEl>
                                              <p:pRg st="7" end="7"/>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50">
                                            <p:txEl>
                                              <p:pRg st="8" end="8"/>
                                            </p:txEl>
                                          </p:spTgt>
                                        </p:tgtEl>
                                        <p:attrNameLst>
                                          <p:attrName>style.visibility</p:attrName>
                                        </p:attrNameLst>
                                      </p:cBhvr>
                                      <p:to>
                                        <p:strVal val="visible"/>
                                      </p:to>
                                    </p:set>
                                    <p:animEffect transition="in" filter="fade">
                                      <p:cBhvr>
                                        <p:cTn dur="1000"/>
                                        <p:tgtEl>
                                          <p:spTgt spid="250">
                                            <p:txEl>
                                              <p:pRg st="8" end="8"/>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50">
                                            <p:txEl>
                                              <p:pRg st="9" end="9"/>
                                            </p:txEl>
                                          </p:spTgt>
                                        </p:tgtEl>
                                        <p:attrNameLst>
                                          <p:attrName>style.visibility</p:attrName>
                                        </p:attrNameLst>
                                      </p:cBhvr>
                                      <p:to>
                                        <p:strVal val="visible"/>
                                      </p:to>
                                    </p:set>
                                    <p:animEffect transition="in" filter="fade">
                                      <p:cBhvr>
                                        <p:cTn dur="1000"/>
                                        <p:tgtEl>
                                          <p:spTgt spid="250">
                                            <p:txEl>
                                              <p:pRg st="9" end="9"/>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4" name="Shape 254"/>
        <p:cNvGrpSpPr/>
        <p:nvPr/>
      </p:nvGrpSpPr>
      <p:grpSpPr>
        <a:xfrm>
          <a:off y="0" x="0"/>
          <a:ext cy="0" cx="0"/>
          <a:chOff y="0" x="0"/>
          <a:chExt cy="0" cx="0"/>
        </a:xfrm>
      </p:grpSpPr>
      <p:sp>
        <p:nvSpPr>
          <p:cNvPr id="255" name="Shape 255"/>
          <p:cNvSpPr/>
          <p:nvPr/>
        </p:nvSpPr>
        <p:spPr>
          <a:xfrm>
            <a:off y="188913" x="250825"/>
            <a:ext cy="6408737" cx="4437063"/>
          </a:xfrm>
          <a:prstGeom prst="rect">
            <a:avLst/>
          </a:prstGeom>
          <a:blipFill>
            <a:blip r:embed="rId3"/>
            <a:stretch>
              <a:fillRect/>
            </a:stretch>
          </a:blipFill>
        </p:spPr>
      </p:sp>
      <p:sp>
        <p:nvSpPr>
          <p:cNvPr id="256" name="Shape 256"/>
          <p:cNvSpPr txBox="1"/>
          <p:nvPr/>
        </p:nvSpPr>
        <p:spPr>
          <a:xfrm>
            <a:off y="404812" x="4859337"/>
            <a:ext cy="6002336" cx="3960811"/>
          </a:xfrm>
          <a:prstGeom prst="rect">
            <a:avLst/>
          </a:prstGeom>
          <a:noFill/>
          <a:ln>
            <a:noFill/>
          </a:ln>
        </p:spPr>
        <p:txBody>
          <a:bodyPr bIns="45700" rIns="91425" lIns="91425" tIns="45700" anchor="t" anchorCtr="0">
            <a:noAutofit/>
          </a:bodyPr>
          <a:lstStyle/>
          <a:p>
            <a:pPr algn="l" rtl="0" lvl="0" marR="0" indent="0" marL="0">
              <a:spcBef>
                <a:spcPts val="1200"/>
              </a:spcBef>
              <a:spcAft>
                <a:spcPts val="0"/>
              </a:spcAft>
              <a:buSzPct val="25000"/>
              <a:buNone/>
            </a:pPr>
            <a:r>
              <a:rPr strike="noStrike" u="none" b="1" cap="none" baseline="0" sz="2400" lang="en" i="0">
                <a:latin typeface="Georgia"/>
                <a:ea typeface="Georgia"/>
                <a:cs typeface="Georgia"/>
                <a:sym typeface="Georgia"/>
              </a:rPr>
              <a:t>All votes cast in the election are secret and must be destroyed immediately.</a:t>
            </a:r>
          </a:p>
          <a:p>
            <a:r>
              <a:t/>
            </a:r>
          </a:p>
          <a:p>
            <a:pPr algn="l" rtl="0" lvl="0" marR="0" indent="0" marL="0">
              <a:spcBef>
                <a:spcPts val="1200"/>
              </a:spcBef>
              <a:spcAft>
                <a:spcPts val="0"/>
              </a:spcAft>
              <a:buSzPct val="25000"/>
              <a:buNone/>
            </a:pPr>
            <a:r>
              <a:rPr strike="noStrike" u="none" b="1" cap="none" baseline="0" sz="2400" lang="en" i="0">
                <a:latin typeface="Georgia"/>
                <a:ea typeface="Georgia"/>
                <a:cs typeface="Georgia"/>
                <a:sym typeface="Georgia"/>
              </a:rPr>
              <a:t>They are burnt in the small stove that is located in the Sistine chapel.  </a:t>
            </a:r>
          </a:p>
          <a:p>
            <a:r>
              <a:t/>
            </a:r>
          </a:p>
          <a:p>
            <a:pPr algn="l" rtl="0" lvl="0" marR="0" indent="0" marL="0">
              <a:spcBef>
                <a:spcPts val="1200"/>
              </a:spcBef>
              <a:spcAft>
                <a:spcPts val="0"/>
              </a:spcAft>
              <a:buSzPct val="25000"/>
              <a:buNone/>
            </a:pPr>
            <a:r>
              <a:rPr strike="noStrike" u="none" b="1" cap="none" baseline="0" sz="2400" lang="en" i="0">
                <a:latin typeface="Georgia"/>
                <a:ea typeface="Georgia"/>
                <a:cs typeface="Georgia"/>
                <a:sym typeface="Georgia"/>
              </a:rPr>
              <a:t>The colour of the smoke that comes from the chimney is what people watch for.</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56">
                                            <p:txEl>
                                              <p:pRg st="0" end="0"/>
                                            </p:txEl>
                                          </p:spTgt>
                                        </p:tgtEl>
                                        <p:attrNameLst>
                                          <p:attrName>style.visibility</p:attrName>
                                        </p:attrNameLst>
                                      </p:cBhvr>
                                      <p:to>
                                        <p:strVal val="visible"/>
                                      </p:to>
                                    </p:set>
                                    <p:animEffect transition="in" filter="fade">
                                      <p:cBhvr>
                                        <p:cTn dur="1000"/>
                                        <p:tgtEl>
                                          <p:spTgt spid="256">
                                            <p:txEl>
                                              <p:pRg st="0" end="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56">
                                            <p:txEl>
                                              <p:pRg st="1" end="1"/>
                                            </p:txEl>
                                          </p:spTgt>
                                        </p:tgtEl>
                                        <p:attrNameLst>
                                          <p:attrName>style.visibility</p:attrName>
                                        </p:attrNameLst>
                                      </p:cBhvr>
                                      <p:to>
                                        <p:strVal val="visible"/>
                                      </p:to>
                                    </p:set>
                                    <p:animEffect transition="in" filter="fade">
                                      <p:cBhvr>
                                        <p:cTn dur="1000"/>
                                        <p:tgtEl>
                                          <p:spTgt spid="256">
                                            <p:txEl>
                                              <p:pRg st="1" end="1"/>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56">
                                            <p:txEl>
                                              <p:pRg st="2" end="2"/>
                                            </p:txEl>
                                          </p:spTgt>
                                        </p:tgtEl>
                                        <p:attrNameLst>
                                          <p:attrName>style.visibility</p:attrName>
                                        </p:attrNameLst>
                                      </p:cBhvr>
                                      <p:to>
                                        <p:strVal val="visible"/>
                                      </p:to>
                                    </p:set>
                                    <p:animEffect transition="in" filter="fade">
                                      <p:cBhvr>
                                        <p:cTn dur="1000"/>
                                        <p:tgtEl>
                                          <p:spTgt spid="256">
                                            <p:txEl>
                                              <p:pRg st="2" end="2"/>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56">
                                            <p:txEl>
                                              <p:pRg st="3" end="3"/>
                                            </p:txEl>
                                          </p:spTgt>
                                        </p:tgtEl>
                                        <p:attrNameLst>
                                          <p:attrName>style.visibility</p:attrName>
                                        </p:attrNameLst>
                                      </p:cBhvr>
                                      <p:to>
                                        <p:strVal val="visible"/>
                                      </p:to>
                                    </p:set>
                                    <p:animEffect transition="in" filter="fade">
                                      <p:cBhvr>
                                        <p:cTn dur="1000"/>
                                        <p:tgtEl>
                                          <p:spTgt spid="256">
                                            <p:txEl>
                                              <p:pRg st="3" end="3"/>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56">
                                            <p:txEl>
                                              <p:pRg st="4" end="4"/>
                                            </p:txEl>
                                          </p:spTgt>
                                        </p:tgtEl>
                                        <p:attrNameLst>
                                          <p:attrName>style.visibility</p:attrName>
                                        </p:attrNameLst>
                                      </p:cBhvr>
                                      <p:to>
                                        <p:strVal val="visible"/>
                                      </p:to>
                                    </p:set>
                                    <p:animEffect transition="in" filter="fade">
                                      <p:cBhvr>
                                        <p:cTn dur="1000"/>
                                        <p:tgtEl>
                                          <p:spTgt spid="256">
                                            <p:txEl>
                                              <p:pRg st="4" end="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0" name="Shape 260"/>
        <p:cNvGrpSpPr/>
        <p:nvPr/>
      </p:nvGrpSpPr>
      <p:grpSpPr>
        <a:xfrm>
          <a:off y="0" x="0"/>
          <a:ext cy="0" cx="0"/>
          <a:chOff y="0" x="0"/>
          <a:chExt cy="0" cx="0"/>
        </a:xfrm>
      </p:grpSpPr>
      <p:grpSp>
        <p:nvGrpSpPr>
          <p:cNvPr id="261" name="Shape 261"/>
          <p:cNvGrpSpPr/>
          <p:nvPr/>
        </p:nvGrpSpPr>
        <p:grpSpPr>
          <a:xfrm>
            <a:off y="381000" x="4267199"/>
            <a:ext cy="6256337" cx="4535487"/>
            <a:chOff y="240" x="2687"/>
            <a:chExt cy="3940" cx="2856"/>
          </a:xfrm>
        </p:grpSpPr>
        <p:sp>
          <p:nvSpPr>
            <p:cNvPr id="262" name="Shape 262"/>
            <p:cNvSpPr txBox="1"/>
            <p:nvPr/>
          </p:nvSpPr>
          <p:spPr>
            <a:xfrm>
              <a:off y="2915" x="2914"/>
              <a:ext cy="1264" cx="2495"/>
            </a:xfrm>
            <a:prstGeom prst="rect">
              <a:avLst/>
            </a:prstGeom>
            <a:noFill/>
            <a:ln>
              <a:noFill/>
            </a:ln>
          </p:spPr>
          <p:txBody>
            <a:bodyPr bIns="45700" rIns="91425" lIns="91425" tIns="45700" anchor="t" anchorCtr="0">
              <a:noAutofit/>
            </a:bodyPr>
            <a:lstStyle/>
            <a:p>
              <a:pPr algn="ctr" rtl="0" lvl="0" marR="0" indent="0" marL="0">
                <a:spcBef>
                  <a:spcPts val="1200"/>
                </a:spcBef>
                <a:spcAft>
                  <a:spcPts val="0"/>
                </a:spcAft>
                <a:buSzPct val="25000"/>
                <a:buNone/>
              </a:pPr>
              <a:r>
                <a:rPr strike="noStrike" u="none" b="1" cap="none" baseline="0" sz="2400" lang="en" i="0">
                  <a:latin typeface="Georgia"/>
                  <a:ea typeface="Georgia"/>
                  <a:cs typeface="Georgia"/>
                  <a:sym typeface="Georgia"/>
                </a:rPr>
                <a:t>If the smoke from the chimney is white, a new Pope has been elected.  The great bells of St. Peter will also ring.</a:t>
              </a:r>
            </a:p>
          </p:txBody>
        </p:sp>
        <p:sp>
          <p:nvSpPr>
            <p:cNvPr id="263" name="Shape 263"/>
            <p:cNvSpPr/>
            <p:nvPr/>
          </p:nvSpPr>
          <p:spPr>
            <a:xfrm>
              <a:off y="240" x="2687"/>
              <a:ext cy="2554" cx="2856"/>
            </a:xfrm>
            <a:prstGeom prst="rect">
              <a:avLst/>
            </a:prstGeom>
            <a:blipFill>
              <a:blip r:embed="rId3"/>
              <a:stretch>
                <a:fillRect/>
              </a:stretch>
            </a:blipFill>
          </p:spPr>
        </p:sp>
      </p:grpSp>
      <p:grpSp>
        <p:nvGrpSpPr>
          <p:cNvPr id="264" name="Shape 264"/>
          <p:cNvGrpSpPr/>
          <p:nvPr/>
        </p:nvGrpSpPr>
        <p:grpSpPr>
          <a:xfrm>
            <a:off y="357187" x="296862"/>
            <a:ext cy="6076950" cx="3960812"/>
            <a:chOff y="225" x="187"/>
            <a:chExt cy="3828" cx="2495"/>
          </a:xfrm>
        </p:grpSpPr>
        <p:sp>
          <p:nvSpPr>
            <p:cNvPr id="265" name="Shape 265"/>
            <p:cNvSpPr/>
            <p:nvPr/>
          </p:nvSpPr>
          <p:spPr>
            <a:xfrm>
              <a:off y="225" x="330"/>
              <a:ext cy="2999" cx="2102"/>
            </a:xfrm>
            <a:prstGeom prst="rect">
              <a:avLst/>
            </a:prstGeom>
            <a:blipFill>
              <a:blip r:embed="rId4"/>
              <a:stretch>
                <a:fillRect/>
              </a:stretch>
            </a:blipFill>
          </p:spPr>
        </p:sp>
        <p:sp>
          <p:nvSpPr>
            <p:cNvPr id="266" name="Shape 266"/>
            <p:cNvSpPr txBox="1"/>
            <p:nvPr/>
          </p:nvSpPr>
          <p:spPr>
            <a:xfrm>
              <a:off y="3297" x="187"/>
              <a:ext cy="755" cx="2495"/>
            </a:xfrm>
            <a:prstGeom prst="rect">
              <a:avLst/>
            </a:prstGeom>
            <a:noFill/>
            <a:ln>
              <a:noFill/>
            </a:ln>
          </p:spPr>
          <p:txBody>
            <a:bodyPr bIns="45700" rIns="91425" lIns="91425" tIns="45700" anchor="t" anchorCtr="0">
              <a:noAutofit/>
            </a:bodyPr>
            <a:lstStyle/>
            <a:p>
              <a:pPr algn="ctr" rtl="0" lvl="0" marR="0" indent="0" marL="0">
                <a:spcBef>
                  <a:spcPts val="1200"/>
                </a:spcBef>
                <a:spcAft>
                  <a:spcPts val="0"/>
                </a:spcAft>
                <a:buSzPct val="25000"/>
                <a:buNone/>
              </a:pPr>
              <a:r>
                <a:rPr strike="noStrike" u="none" b="1" cap="none" baseline="0" sz="2400" lang="en" i="0">
                  <a:latin typeface="Georgia"/>
                  <a:ea typeface="Georgia"/>
                  <a:cs typeface="Georgia"/>
                  <a:sym typeface="Georgia"/>
                </a:rPr>
                <a:t>If the smoke from the chimney is black, another vote is needed.</a:t>
              </a:r>
            </a:p>
          </p:txBody>
        </p:sp>
      </p:gr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64"/>
                                        </p:tgtEl>
                                        <p:attrNameLst>
                                          <p:attrName>style.visibility</p:attrName>
                                        </p:attrNameLst>
                                      </p:cBhvr>
                                      <p:to>
                                        <p:strVal val="visible"/>
                                      </p:to>
                                    </p:set>
                                    <p:animEffect transition="in" filter="fade">
                                      <p:cBhvr>
                                        <p:cTn dur="1000"/>
                                        <p:tgtEl>
                                          <p:spTgt spid="264"/>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61"/>
                                        </p:tgtEl>
                                        <p:attrNameLst>
                                          <p:attrName>style.visibility</p:attrName>
                                        </p:attrNameLst>
                                      </p:cBhvr>
                                      <p:to>
                                        <p:strVal val="visible"/>
                                      </p:to>
                                    </p:set>
                                    <p:animEffect transition="in" filter="fade">
                                      <p:cBhvr>
                                        <p:cTn dur="1000"/>
                                        <p:tgtEl>
                                          <p:spTgt spid="26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0" name="Shape 270"/>
        <p:cNvGrpSpPr/>
        <p:nvPr/>
      </p:nvGrpSpPr>
      <p:grpSpPr>
        <a:xfrm>
          <a:off y="0" x="0"/>
          <a:ext cy="0" cx="0"/>
          <a:chOff y="0" x="0"/>
          <a:chExt cy="0" cx="0"/>
        </a:xfrm>
      </p:grpSpPr>
      <p:sp>
        <p:nvSpPr>
          <p:cNvPr id="271" name="Shape 271"/>
          <p:cNvSpPr txBox="1"/>
          <p:nvPr>
            <p:ph type="title"/>
          </p:nvPr>
        </p:nvSpPr>
        <p:spPr>
          <a:xfrm>
            <a:off y="17761" x="457200"/>
            <a:ext cy="1143000" cx="8229600"/>
          </a:xfrm>
          <a:prstGeom prst="rect">
            <a:avLst/>
          </a:prstGeom>
        </p:spPr>
        <p:txBody>
          <a:bodyPr bIns="91425" rIns="91425" lIns="91425" tIns="91425" anchor="ctr" anchorCtr="0">
            <a:noAutofit/>
          </a:bodyPr>
          <a:lstStyle/>
          <a:p>
            <a:pPr algn="l">
              <a:buNone/>
            </a:pPr>
            <a:r>
              <a:rPr lang="en"/>
              <a:t>How It All Happens...</a:t>
            </a:r>
          </a:p>
        </p:txBody>
      </p:sp>
      <p:sp>
        <p:nvSpPr>
          <p:cNvPr id="272" name="Shape 272"/>
          <p:cNvSpPr txBox="1"/>
          <p:nvPr/>
        </p:nvSpPr>
        <p:spPr>
          <a:xfrm>
            <a:off y="1932700" x="581900"/>
            <a:ext cy="4156499" cx="8063399"/>
          </a:xfrm>
          <a:prstGeom prst="rect">
            <a:avLst/>
          </a:prstGeom>
          <a:noFill/>
        </p:spPr>
        <p:txBody>
          <a:bodyPr bIns="91425" rIns="91425" lIns="91425" tIns="91425" anchor="t" anchorCtr="0">
            <a:noAutofit/>
          </a:bodyPr>
          <a:lstStyle/>
          <a:p>
            <a:pPr>
              <a:buNone/>
            </a:pPr>
            <a:r>
              <a:rPr u="sng" sz="4800" lang="en">
                <a:solidFill>
                  <a:schemeClr val="hlink"/>
                </a:solidFill>
                <a:hlinkClick r:id="rId3"/>
              </a:rPr>
              <a:t>http://vaticaninsider.lastampa.it/en/the-vatican/come-si-elegge-il-papa/</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6" name="Shape 276"/>
        <p:cNvGrpSpPr/>
        <p:nvPr/>
      </p:nvGrpSpPr>
      <p:grpSpPr>
        <a:xfrm>
          <a:off y="0" x="0"/>
          <a:ext cy="0" cx="0"/>
          <a:chOff y="0" x="0"/>
          <a:chExt cy="0" cx="0"/>
        </a:xfrm>
      </p:grpSpPr>
      <p:sp>
        <p:nvSpPr>
          <p:cNvPr id="277" name="Shape 277"/>
          <p:cNvSpPr txBox="1"/>
          <p:nvPr>
            <p:ph type="title"/>
          </p:nvPr>
        </p:nvSpPr>
        <p:spPr>
          <a:xfrm>
            <a:off y="17761" x="457200"/>
            <a:ext cy="1143000" cx="8229600"/>
          </a:xfrm>
          <a:prstGeom prst="rect">
            <a:avLst/>
          </a:prstGeom>
        </p:spPr>
        <p:txBody>
          <a:bodyPr bIns="91425" rIns="91425" lIns="91425" tIns="91425" anchor="ctr" anchorCtr="0">
            <a:noAutofit/>
          </a:bodyPr>
          <a:lstStyle/>
          <a:p>
            <a:pPr>
              <a:buNone/>
            </a:pPr>
            <a:r>
              <a:rPr sz="6000" lang="en">
                <a:latin typeface="Love Ya Like A Sister"/>
                <a:ea typeface="Love Ya Like A Sister"/>
                <a:cs typeface="Love Ya Like A Sister"/>
                <a:sym typeface="Love Ya Like A Sister"/>
              </a:rPr>
              <a:t>Interactive Quiz</a:t>
            </a:r>
          </a:p>
        </p:txBody>
      </p:sp>
      <p:sp>
        <p:nvSpPr>
          <p:cNvPr id="278" name="Shape 278"/>
          <p:cNvSpPr txBox="1"/>
          <p:nvPr/>
        </p:nvSpPr>
        <p:spPr>
          <a:xfrm>
            <a:off y="1766450" x="353300"/>
            <a:ext cy="4675799" cx="8505000"/>
          </a:xfrm>
          <a:prstGeom prst="rect">
            <a:avLst/>
          </a:prstGeom>
          <a:noFill/>
        </p:spPr>
        <p:txBody>
          <a:bodyPr bIns="91425" rIns="91425" lIns="91425" tIns="91425" anchor="ctr" anchorCtr="0">
            <a:noAutofit/>
          </a:bodyPr>
          <a:lstStyle/>
          <a:p>
            <a:pPr algn="ctr">
              <a:buNone/>
            </a:pPr>
            <a:r>
              <a:rPr u="sng" sz="6000" lang="en">
                <a:solidFill>
                  <a:schemeClr val="hlink"/>
                </a:solidFill>
                <a:hlinkClick r:id="rId3"/>
              </a:rPr>
              <a:t>http://www.funtrivia.com/newflash/trivia.cfm?qid=50185</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y="0" x="0"/>
          <a:ext cy="0" cx="0"/>
          <a:chOff y="0" x="0"/>
          <a:chExt cy="0" cx="0"/>
        </a:xfrm>
      </p:grpSpPr>
      <p:cxnSp>
        <p:nvCxnSpPr>
          <p:cNvPr id="89" name="Shape 89"/>
          <p:cNvCxnSpPr/>
          <p:nvPr/>
        </p:nvCxnSpPr>
        <p:spPr>
          <a:xfrm>
            <a:off y="4648200" x="8001000"/>
            <a:ext cy="457200" cx="0"/>
          </a:xfrm>
          <a:prstGeom prst="straightConnector1">
            <a:avLst/>
          </a:prstGeom>
          <a:noFill/>
          <a:ln w="38100" cap="flat">
            <a:solidFill>
              <a:srgbClr val="FFFF00"/>
            </a:solidFill>
            <a:prstDash val="solid"/>
            <a:round/>
            <a:headEnd w="med" len="med" type="none"/>
            <a:tailEnd w="med" len="med" type="none"/>
          </a:ln>
        </p:spPr>
      </p:cxnSp>
      <p:cxnSp>
        <p:nvCxnSpPr>
          <p:cNvPr id="90" name="Shape 90"/>
          <p:cNvCxnSpPr/>
          <p:nvPr/>
        </p:nvCxnSpPr>
        <p:spPr>
          <a:xfrm>
            <a:off y="4648200" x="6324600"/>
            <a:ext cy="457200" cx="0"/>
          </a:xfrm>
          <a:prstGeom prst="straightConnector1">
            <a:avLst/>
          </a:prstGeom>
          <a:noFill/>
          <a:ln w="38100" cap="flat">
            <a:solidFill>
              <a:srgbClr val="FFFF00"/>
            </a:solidFill>
            <a:prstDash val="solid"/>
            <a:round/>
            <a:headEnd w="med" len="med" type="none"/>
            <a:tailEnd w="med" len="med" type="none"/>
          </a:ln>
        </p:spPr>
      </p:cxnSp>
      <p:cxnSp>
        <p:nvCxnSpPr>
          <p:cNvPr id="91" name="Shape 91"/>
          <p:cNvCxnSpPr/>
          <p:nvPr/>
        </p:nvCxnSpPr>
        <p:spPr>
          <a:xfrm>
            <a:off y="4648200" x="4572000"/>
            <a:ext cy="457200" cx="0"/>
          </a:xfrm>
          <a:prstGeom prst="straightConnector1">
            <a:avLst/>
          </a:prstGeom>
          <a:noFill/>
          <a:ln w="38100" cap="flat">
            <a:solidFill>
              <a:srgbClr val="FFFF00"/>
            </a:solidFill>
            <a:prstDash val="solid"/>
            <a:round/>
            <a:headEnd w="med" len="med" type="none"/>
            <a:tailEnd w="med" len="med" type="none"/>
          </a:ln>
        </p:spPr>
      </p:cxnSp>
      <p:cxnSp>
        <p:nvCxnSpPr>
          <p:cNvPr id="92" name="Shape 92"/>
          <p:cNvCxnSpPr/>
          <p:nvPr/>
        </p:nvCxnSpPr>
        <p:spPr>
          <a:xfrm>
            <a:off y="4648200" x="2971800"/>
            <a:ext cy="457200" cx="0"/>
          </a:xfrm>
          <a:prstGeom prst="straightConnector1">
            <a:avLst/>
          </a:prstGeom>
          <a:noFill/>
          <a:ln w="38100" cap="flat">
            <a:solidFill>
              <a:srgbClr val="FFFF00"/>
            </a:solidFill>
            <a:prstDash val="solid"/>
            <a:round/>
            <a:headEnd w="med" len="med" type="none"/>
            <a:tailEnd w="med" len="med" type="none"/>
          </a:ln>
        </p:spPr>
      </p:cxnSp>
      <p:cxnSp>
        <p:nvCxnSpPr>
          <p:cNvPr id="93" name="Shape 93"/>
          <p:cNvCxnSpPr/>
          <p:nvPr/>
        </p:nvCxnSpPr>
        <p:spPr>
          <a:xfrm>
            <a:off y="4648200" x="1295400"/>
            <a:ext cy="457200" cx="0"/>
          </a:xfrm>
          <a:prstGeom prst="straightConnector1">
            <a:avLst/>
          </a:prstGeom>
          <a:noFill/>
          <a:ln w="38100" cap="flat">
            <a:solidFill>
              <a:srgbClr val="FFFF00"/>
            </a:solidFill>
            <a:prstDash val="solid"/>
            <a:round/>
            <a:headEnd w="med" len="med" type="none"/>
            <a:tailEnd w="med" len="med" type="none"/>
          </a:ln>
        </p:spPr>
      </p:cxnSp>
      <p:cxnSp>
        <p:nvCxnSpPr>
          <p:cNvPr id="94" name="Shape 94"/>
          <p:cNvCxnSpPr/>
          <p:nvPr/>
        </p:nvCxnSpPr>
        <p:spPr>
          <a:xfrm>
            <a:off y="1828799" x="4572000"/>
            <a:ext cy="762000" cx="0"/>
          </a:xfrm>
          <a:prstGeom prst="straightConnector1">
            <a:avLst/>
          </a:prstGeom>
          <a:noFill/>
          <a:ln w="38100" cap="flat">
            <a:solidFill>
              <a:srgbClr val="FFFF00"/>
            </a:solidFill>
            <a:prstDash val="solid"/>
            <a:round/>
            <a:headEnd w="med" len="med" type="none"/>
            <a:tailEnd w="med" len="med" type="none"/>
          </a:ln>
        </p:spPr>
      </p:cxnSp>
      <p:sp>
        <p:nvSpPr>
          <p:cNvPr id="95" name="Shape 95"/>
          <p:cNvSpPr/>
          <p:nvPr/>
        </p:nvSpPr>
        <p:spPr>
          <a:xfrm>
            <a:off y="188913" x="179388"/>
            <a:ext cy="801686" cx="8659812"/>
          </a:xfrm>
          <a:prstGeom prst="rect">
            <a:avLst/>
          </a:prstGeom>
          <a:noFill/>
          <a:ln>
            <a:noFill/>
          </a:ln>
        </p:spPr>
        <p:txBody>
          <a:bodyPr bIns="45700" rIns="91425" lIns="91425" tIns="45700" anchor="t" anchorCtr="0">
            <a:noAutofit/>
          </a:bodyPr>
          <a:lstStyle/>
          <a:p>
            <a:pPr algn="ctr" rtl="0" lvl="0" marR="0" indent="0" marL="0">
              <a:spcBef>
                <a:spcPts val="0"/>
              </a:spcBef>
              <a:spcAft>
                <a:spcPts val="0"/>
              </a:spcAft>
              <a:buSzPct val="25000"/>
              <a:buNone/>
            </a:pPr>
            <a:r>
              <a:rPr strike="noStrike" u="none" b="0" cap="none" baseline="0" sz="3600" lang="en" i="0">
                <a:solidFill>
                  <a:srgbClr val="FFFFFF"/>
                </a:solidFill>
                <a:latin typeface="Arial Black"/>
                <a:ea typeface="Arial Black"/>
                <a:cs typeface="Arial Black"/>
                <a:sym typeface="Arial Black"/>
              </a:rPr>
              <a:t>Who is in charge of the Catholic Church?</a:t>
            </a:r>
          </a:p>
        </p:txBody>
      </p:sp>
      <p:grpSp>
        <p:nvGrpSpPr>
          <p:cNvPr id="96" name="Shape 96"/>
          <p:cNvGrpSpPr/>
          <p:nvPr/>
        </p:nvGrpSpPr>
        <p:grpSpPr>
          <a:xfrm>
            <a:off y="2674938" x="1763713"/>
            <a:ext cy="908050" cx="5616574"/>
            <a:chOff y="0" x="0"/>
            <a:chExt cy="572" cx="3537"/>
          </a:xfrm>
        </p:grpSpPr>
        <p:sp>
          <p:nvSpPr>
            <p:cNvPr id="97" name="Shape 97"/>
            <p:cNvSpPr/>
            <p:nvPr/>
          </p:nvSpPr>
          <p:spPr>
            <a:xfrm>
              <a:off y="0" x="0"/>
              <a:ext cy="232" cx="3537"/>
            </a:xfrm>
            <a:prstGeom prst="rect">
              <a:avLst/>
            </a:prstGeom>
            <a:noFill/>
            <a:ln>
              <a:noFill/>
            </a:ln>
          </p:spPr>
          <p:txBody>
            <a:bodyPr bIns="45700" rIns="91425" lIns="91425" tIns="45700" anchor="t" anchorCtr="0">
              <a:noAutofit/>
            </a:bodyPr>
            <a:lstStyle/>
            <a:p/>
          </p:txBody>
        </p:sp>
        <p:grpSp>
          <p:nvGrpSpPr>
            <p:cNvPr id="98" name="Shape 98"/>
            <p:cNvGrpSpPr/>
            <p:nvPr/>
          </p:nvGrpSpPr>
          <p:grpSpPr>
            <a:xfrm>
              <a:off y="0" x="0"/>
              <a:ext cy="572" cx="1141"/>
              <a:chOff y="0" x="0"/>
              <a:chExt cy="572" cx="1141"/>
            </a:xfrm>
          </p:grpSpPr>
          <p:sp>
            <p:nvSpPr>
              <p:cNvPr id="99" name="Shape 99"/>
              <p:cNvSpPr/>
              <p:nvPr/>
            </p:nvSpPr>
            <p:spPr>
              <a:xfrm>
                <a:off y="0" x="0"/>
                <a:ext cy="232" cx="1141"/>
              </a:xfrm>
              <a:prstGeom prst="rect">
                <a:avLst/>
              </a:prstGeom>
              <a:noFill/>
              <a:ln>
                <a:noFill/>
              </a:ln>
            </p:spPr>
            <p:txBody>
              <a:bodyPr bIns="45700" rIns="91425" lIns="91425" tIns="45700" anchor="t" anchorCtr="0">
                <a:noAutofit/>
              </a:bodyPr>
              <a:lstStyle/>
              <a:p/>
            </p:txBody>
          </p:sp>
          <p:sp>
            <p:nvSpPr>
              <p:cNvPr id="100" name="Shape 100"/>
              <p:cNvSpPr/>
              <p:nvPr/>
            </p:nvSpPr>
            <p:spPr>
              <a:xfrm>
                <a:off y="0" x="0"/>
                <a:ext cy="572" cx="607"/>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SzPct val="25000"/>
                  <a:buNone/>
                </a:pPr>
                <a:r>
                  <a:rPr strike="noStrike" u="sng" b="1" cap="none" baseline="0" sz="600" lang="en" i="0">
                    <a:solidFill>
                      <a:schemeClr val="hlink"/>
                    </a:solidFill>
                    <a:latin typeface="Times New Roman"/>
                    <a:ea typeface="Times New Roman"/>
                    <a:cs typeface="Times New Roman"/>
                    <a:sym typeface="Times New Roman"/>
                    <a:hlinkClick r:id="rId3"/>
                  </a:rPr>
                  <a:t>  </a:t>
                </a:r>
                <a:r>
                  <a:rPr strike="noStrike" u="none" b="1" cap="none" baseline="0" sz="4700" lang="en" i="0">
                    <a:solidFill>
                      <a:srgbClr val="CC6666"/>
                    </a:solidFill>
                    <a:latin typeface="Times New Roman"/>
                    <a:ea typeface="Times New Roman"/>
                    <a:cs typeface="Times New Roman"/>
                    <a:sym typeface="Times New Roman"/>
                  </a:rPr>
                  <a:t> </a:t>
                </a:r>
                <a:r>
                  <a:rPr strike="noStrike" u="none" b="1" cap="none" baseline="0" sz="600" lang="en" i="0">
                    <a:solidFill>
                      <a:srgbClr val="CC6666"/>
                    </a:solidFill>
                    <a:latin typeface="Times New Roman"/>
                    <a:ea typeface="Times New Roman"/>
                    <a:cs typeface="Times New Roman"/>
                    <a:sym typeface="Times New Roman"/>
                  </a:rPr>
                  <a:t>                                      </a:t>
                </a:r>
              </a:p>
            </p:txBody>
          </p:sp>
        </p:grpSp>
      </p:grpSp>
      <p:sp>
        <p:nvSpPr>
          <p:cNvPr id="101" name="Shape 101"/>
          <p:cNvSpPr/>
          <p:nvPr/>
        </p:nvSpPr>
        <p:spPr>
          <a:xfrm>
            <a:off y="647425" x="4027144"/>
            <a:ext cy="1089712" cx="1089712"/>
          </a:xfrm>
          <a:prstGeom prst="rect">
            <a:avLst/>
          </a:prstGeom>
          <a:blipFill>
            <a:blip r:embed="rId4"/>
            <a:stretch>
              <a:fillRect/>
            </a:stretch>
          </a:blipFill>
        </p:spPr>
      </p:sp>
      <p:cxnSp>
        <p:nvCxnSpPr>
          <p:cNvPr id="102" name="Shape 102"/>
          <p:cNvCxnSpPr/>
          <p:nvPr/>
        </p:nvCxnSpPr>
        <p:spPr>
          <a:xfrm>
            <a:off y="2590800" x="1905000"/>
            <a:ext cy="0" cx="5486399"/>
          </a:xfrm>
          <a:prstGeom prst="straightConnector1">
            <a:avLst/>
          </a:prstGeom>
          <a:noFill/>
          <a:ln w="38100" cap="flat">
            <a:solidFill>
              <a:srgbClr val="FFFF00"/>
            </a:solidFill>
            <a:prstDash val="solid"/>
            <a:round/>
            <a:headEnd w="med" len="med" type="none"/>
            <a:tailEnd w="med" len="med" type="none"/>
          </a:ln>
        </p:spPr>
      </p:cxnSp>
      <p:cxnSp>
        <p:nvCxnSpPr>
          <p:cNvPr id="103" name="Shape 103"/>
          <p:cNvCxnSpPr/>
          <p:nvPr/>
        </p:nvCxnSpPr>
        <p:spPr>
          <a:xfrm>
            <a:off y="2590800" x="1905000"/>
            <a:ext cy="1295400" cx="0"/>
          </a:xfrm>
          <a:prstGeom prst="straightConnector1">
            <a:avLst/>
          </a:prstGeom>
          <a:noFill/>
          <a:ln w="38100" cap="flat">
            <a:solidFill>
              <a:srgbClr val="FFFF00"/>
            </a:solidFill>
            <a:prstDash val="solid"/>
            <a:round/>
            <a:headEnd w="med" len="med" type="none"/>
            <a:tailEnd w="med" len="med" type="none"/>
          </a:ln>
        </p:spPr>
      </p:cxnSp>
      <p:cxnSp>
        <p:nvCxnSpPr>
          <p:cNvPr id="104" name="Shape 104"/>
          <p:cNvCxnSpPr/>
          <p:nvPr/>
        </p:nvCxnSpPr>
        <p:spPr>
          <a:xfrm>
            <a:off y="2590800" x="4572000"/>
            <a:ext cy="2057400" cx="0"/>
          </a:xfrm>
          <a:prstGeom prst="straightConnector1">
            <a:avLst/>
          </a:prstGeom>
          <a:noFill/>
          <a:ln w="38100" cap="flat">
            <a:solidFill>
              <a:srgbClr val="FFFF00"/>
            </a:solidFill>
            <a:prstDash val="solid"/>
            <a:round/>
            <a:headEnd w="med" len="med" type="none"/>
            <a:tailEnd w="med" len="med" type="none"/>
          </a:ln>
        </p:spPr>
      </p:cxnSp>
      <p:cxnSp>
        <p:nvCxnSpPr>
          <p:cNvPr id="105" name="Shape 105"/>
          <p:cNvCxnSpPr/>
          <p:nvPr/>
        </p:nvCxnSpPr>
        <p:spPr>
          <a:xfrm>
            <a:off y="2590800" x="7391400"/>
            <a:ext cy="1219199" cx="0"/>
          </a:xfrm>
          <a:prstGeom prst="straightConnector1">
            <a:avLst/>
          </a:prstGeom>
          <a:noFill/>
          <a:ln w="38100" cap="flat">
            <a:solidFill>
              <a:srgbClr val="FFFF00"/>
            </a:solidFill>
            <a:prstDash val="solid"/>
            <a:round/>
            <a:headEnd w="med" len="med" type="none"/>
            <a:tailEnd w="med" len="med" type="none"/>
          </a:ln>
        </p:spPr>
      </p:cxnSp>
      <p:sp>
        <p:nvSpPr>
          <p:cNvPr id="106" name="Shape 106"/>
          <p:cNvSpPr/>
          <p:nvPr/>
        </p:nvSpPr>
        <p:spPr>
          <a:xfrm>
            <a:off y="4953000" x="2438400"/>
            <a:ext cy="879474" cx="1154113"/>
          </a:xfrm>
          <a:prstGeom prst="rect">
            <a:avLst/>
          </a:prstGeom>
          <a:blipFill>
            <a:blip r:embed="rId5"/>
            <a:stretch>
              <a:fillRect/>
            </a:stretch>
          </a:blipFill>
        </p:spPr>
      </p:sp>
      <p:sp>
        <p:nvSpPr>
          <p:cNvPr id="107" name="Shape 107"/>
          <p:cNvSpPr/>
          <p:nvPr/>
        </p:nvSpPr>
        <p:spPr>
          <a:xfrm>
            <a:off y="4953000" x="7543800"/>
            <a:ext cy="1120775" cx="838200"/>
          </a:xfrm>
          <a:prstGeom prst="rect">
            <a:avLst/>
          </a:prstGeom>
          <a:blipFill>
            <a:blip r:embed="rId6"/>
            <a:stretch>
              <a:fillRect/>
            </a:stretch>
          </a:blipFill>
        </p:spPr>
      </p:sp>
      <p:cxnSp>
        <p:nvCxnSpPr>
          <p:cNvPr id="108" name="Shape 108"/>
          <p:cNvCxnSpPr/>
          <p:nvPr/>
        </p:nvCxnSpPr>
        <p:spPr>
          <a:xfrm>
            <a:off y="4648200" x="1295400"/>
            <a:ext cy="0" cx="6705599"/>
          </a:xfrm>
          <a:prstGeom prst="straightConnector1">
            <a:avLst/>
          </a:prstGeom>
          <a:noFill/>
          <a:ln w="38100" cap="flat">
            <a:solidFill>
              <a:srgbClr val="FFFF00"/>
            </a:solidFill>
            <a:prstDash val="solid"/>
            <a:round/>
            <a:headEnd w="med" len="med" type="none"/>
            <a:tailEnd w="med" len="med" type="none"/>
          </a:ln>
        </p:spPr>
      </p:cxnSp>
      <p:sp>
        <p:nvSpPr>
          <p:cNvPr id="109" name="Shape 109"/>
          <p:cNvSpPr/>
          <p:nvPr/>
        </p:nvSpPr>
        <p:spPr>
          <a:xfrm>
            <a:off y="6248400" x="3148013"/>
            <a:ext cy="369888" cx="2968624"/>
          </a:xfrm>
          <a:prstGeom prst="rect">
            <a:avLst/>
          </a:prstGeom>
          <a:noFill/>
          <a:ln w="12700" cap="flat">
            <a:solidFill>
              <a:srgbClr val="FFFF00"/>
            </a:solidFill>
            <a:prstDash val="solid"/>
            <a:miter/>
            <a:headEnd w="med" len="med" type="none"/>
            <a:tailEnd w="med" len="med" type="none"/>
          </a:ln>
        </p:spPr>
        <p:txBody>
          <a:bodyPr bIns="45700" rIns="91425" lIns="91425" tIns="45700" anchor="t" anchorCtr="0">
            <a:noAutofit/>
          </a:bodyPr>
          <a:lstStyle/>
          <a:p>
            <a:pPr algn="ctr" rtl="0" lvl="0" marR="0" indent="0" marL="0">
              <a:spcBef>
                <a:spcPts val="0"/>
              </a:spcBef>
              <a:spcAft>
                <a:spcPts val="0"/>
              </a:spcAft>
              <a:buSzPct val="25000"/>
              <a:buNone/>
            </a:pPr>
            <a:r>
              <a:rPr strike="noStrike" u="none" b="1" cap="none" baseline="0" sz="1800" lang="en" i="0">
                <a:latin typeface="Arial"/>
                <a:ea typeface="Arial"/>
                <a:cs typeface="Arial"/>
                <a:sym typeface="Arial"/>
              </a:rPr>
              <a:t>All of the Catholic priests</a:t>
            </a:r>
          </a:p>
        </p:txBody>
      </p:sp>
      <p:sp>
        <p:nvSpPr>
          <p:cNvPr id="110" name="Shape 110"/>
          <p:cNvSpPr/>
          <p:nvPr/>
        </p:nvSpPr>
        <p:spPr>
          <a:xfrm>
            <a:off y="2779713" x="1501775"/>
            <a:ext cy="1319212" cx="976312"/>
          </a:xfrm>
          <a:prstGeom prst="rect">
            <a:avLst/>
          </a:prstGeom>
          <a:blipFill>
            <a:blip r:embed="rId7"/>
            <a:stretch>
              <a:fillRect/>
            </a:stretch>
          </a:blipFill>
        </p:spPr>
      </p:sp>
      <p:sp>
        <p:nvSpPr>
          <p:cNvPr id="111" name="Shape 111"/>
          <p:cNvSpPr/>
          <p:nvPr/>
        </p:nvSpPr>
        <p:spPr>
          <a:xfrm>
            <a:off y="2779713" x="6967538"/>
            <a:ext cy="1319211" cx="793749"/>
          </a:xfrm>
          <a:prstGeom prst="rect">
            <a:avLst/>
          </a:prstGeom>
          <a:blipFill>
            <a:blip r:embed="rId8"/>
            <a:stretch>
              <a:fillRect/>
            </a:stretch>
          </a:blipFill>
        </p:spPr>
      </p:sp>
      <p:sp>
        <p:nvSpPr>
          <p:cNvPr id="112" name="Shape 112"/>
          <p:cNvSpPr/>
          <p:nvPr/>
        </p:nvSpPr>
        <p:spPr>
          <a:xfrm>
            <a:off y="2744788" x="4098925"/>
            <a:ext cy="1354137" cx="1022349"/>
          </a:xfrm>
          <a:prstGeom prst="rect">
            <a:avLst/>
          </a:prstGeom>
          <a:blipFill>
            <a:blip r:embed="rId9"/>
            <a:stretch>
              <a:fillRect/>
            </a:stretch>
          </a:blipFill>
        </p:spPr>
      </p:sp>
      <p:sp>
        <p:nvSpPr>
          <p:cNvPr id="113" name="Shape 113"/>
          <p:cNvSpPr/>
          <p:nvPr/>
        </p:nvSpPr>
        <p:spPr>
          <a:xfrm>
            <a:off y="4819650" x="4130675"/>
            <a:ext cy="1071563" cx="911225"/>
          </a:xfrm>
          <a:prstGeom prst="rect">
            <a:avLst/>
          </a:prstGeom>
          <a:blipFill>
            <a:blip r:embed="rId10"/>
            <a:stretch>
              <a:fillRect/>
            </a:stretch>
          </a:blipFill>
        </p:spPr>
      </p:sp>
      <p:sp>
        <p:nvSpPr>
          <p:cNvPr id="114" name="Shape 114"/>
          <p:cNvSpPr/>
          <p:nvPr/>
        </p:nvSpPr>
        <p:spPr>
          <a:xfrm>
            <a:off y="4953000" x="939800"/>
            <a:ext cy="1044575" cx="874712"/>
          </a:xfrm>
          <a:prstGeom prst="rect">
            <a:avLst/>
          </a:prstGeom>
          <a:blipFill>
            <a:blip r:embed="rId11"/>
            <a:stretch>
              <a:fillRect/>
            </a:stretch>
          </a:blipFill>
        </p:spPr>
      </p:sp>
      <p:sp>
        <p:nvSpPr>
          <p:cNvPr id="115" name="Shape 115"/>
          <p:cNvSpPr/>
          <p:nvPr/>
        </p:nvSpPr>
        <p:spPr>
          <a:xfrm>
            <a:off y="4876800" x="5918200"/>
            <a:ext cy="1041399" cx="812800"/>
          </a:xfrm>
          <a:prstGeom prst="rect">
            <a:avLst/>
          </a:prstGeom>
          <a:blipFill>
            <a:blip r:embed="rId12"/>
            <a:stretch>
              <a:fillRect/>
            </a:stretch>
          </a:blipFill>
        </p:spPr>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08"/>
                                        </p:tgtEl>
                                        <p:attrNameLst>
                                          <p:attrName>style.visibility</p:attrName>
                                        </p:attrNameLst>
                                      </p:cBhvr>
                                      <p:to>
                                        <p:strVal val="visible"/>
                                      </p:to>
                                    </p:set>
                                    <p:animEffect transition="in" filter="fade">
                                      <p:cBhvr>
                                        <p:cTn dur="1000"/>
                                        <p:tgtEl>
                                          <p:spTgt spid="108"/>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01"/>
                                        </p:tgtEl>
                                        <p:attrNameLst>
                                          <p:attrName>style.visibility</p:attrName>
                                        </p:attrNameLst>
                                      </p:cBhvr>
                                      <p:to>
                                        <p:strVal val="visible"/>
                                      </p:to>
                                    </p:set>
                                    <p:animEffect transition="in" filter="fade">
                                      <p:cBhvr>
                                        <p:cTn dur="1000"/>
                                        <p:tgtEl>
                                          <p:spTgt spid="101"/>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10"/>
                                        </p:tgtEl>
                                        <p:attrNameLst>
                                          <p:attrName>style.visibility</p:attrName>
                                        </p:attrNameLst>
                                      </p:cBhvr>
                                      <p:to>
                                        <p:strVal val="visible"/>
                                      </p:to>
                                    </p:set>
                                    <p:animEffect transition="in" filter="fade">
                                      <p:cBhvr>
                                        <p:cTn dur="1000"/>
                                        <p:tgtEl>
                                          <p:spTgt spid="110"/>
                                        </p:tgtEl>
                                      </p:cBhvr>
                                    </p:animEffect>
                                  </p:childTnLst>
                                </p:cTn>
                              </p:par>
                              <p:par>
                                <p:cTn presetID="10" fill="hold" presetSubtype="0" presetClass="entr" nodeType="withEffect">
                                  <p:stCondLst>
                                    <p:cond delay="0"/>
                                  </p:stCondLst>
                                  <p:childTnLst>
                                    <p:set>
                                      <p:cBhvr>
                                        <p:cTn dur="1" fill="hold">
                                          <p:stCondLst>
                                            <p:cond delay="0"/>
                                          </p:stCondLst>
                                        </p:cTn>
                                        <p:tgtEl>
                                          <p:spTgt spid="112"/>
                                        </p:tgtEl>
                                        <p:attrNameLst>
                                          <p:attrName>style.visibility</p:attrName>
                                        </p:attrNameLst>
                                      </p:cBhvr>
                                      <p:to>
                                        <p:strVal val="visible"/>
                                      </p:to>
                                    </p:set>
                                    <p:animEffect transition="in" filter="fade">
                                      <p:cBhvr>
                                        <p:cTn dur="1000"/>
                                        <p:tgtEl>
                                          <p:spTgt spid="112"/>
                                        </p:tgtEl>
                                      </p:cBhvr>
                                    </p:animEffect>
                                  </p:childTnLst>
                                </p:cTn>
                              </p:par>
                              <p:par>
                                <p:cTn presetID="10" fill="hold" presetSubtype="0" presetClass="entr" nodeType="withEffect">
                                  <p:stCondLst>
                                    <p:cond delay="0"/>
                                  </p:stCondLst>
                                  <p:childTnLst>
                                    <p:set>
                                      <p:cBhvr>
                                        <p:cTn dur="1" fill="hold">
                                          <p:stCondLst>
                                            <p:cond delay="0"/>
                                          </p:stCondLst>
                                        </p:cTn>
                                        <p:tgtEl>
                                          <p:spTgt spid="111"/>
                                        </p:tgtEl>
                                        <p:attrNameLst>
                                          <p:attrName>style.visibility</p:attrName>
                                        </p:attrNameLst>
                                      </p:cBhvr>
                                      <p:to>
                                        <p:strVal val="visible"/>
                                      </p:to>
                                    </p:set>
                                    <p:animEffect transition="in" filter="fade">
                                      <p:cBhvr>
                                        <p:cTn dur="1000"/>
                                        <p:tgtEl>
                                          <p:spTgt spid="111"/>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14"/>
                                        </p:tgtEl>
                                        <p:attrNameLst>
                                          <p:attrName>style.visibility</p:attrName>
                                        </p:attrNameLst>
                                      </p:cBhvr>
                                      <p:to>
                                        <p:strVal val="visible"/>
                                      </p:to>
                                    </p:set>
                                    <p:animEffect transition="in" filter="fade">
                                      <p:cBhvr>
                                        <p:cTn dur="1000"/>
                                        <p:tgtEl>
                                          <p:spTgt spid="114"/>
                                        </p:tgtEl>
                                      </p:cBhvr>
                                    </p:animEffect>
                                  </p:childTnLst>
                                </p:cTn>
                              </p:par>
                              <p:par>
                                <p:cTn presetID="10" fill="hold" presetSubtype="0" presetClass="entr" nodeType="withEffect">
                                  <p:stCondLst>
                                    <p:cond delay="0"/>
                                  </p:stCondLst>
                                  <p:childTnLst>
                                    <p:set>
                                      <p:cBhvr>
                                        <p:cTn dur="1" fill="hold">
                                          <p:stCondLst>
                                            <p:cond delay="0"/>
                                          </p:stCondLst>
                                        </p:cTn>
                                        <p:tgtEl>
                                          <p:spTgt spid="106"/>
                                        </p:tgtEl>
                                        <p:attrNameLst>
                                          <p:attrName>style.visibility</p:attrName>
                                        </p:attrNameLst>
                                      </p:cBhvr>
                                      <p:to>
                                        <p:strVal val="visible"/>
                                      </p:to>
                                    </p:set>
                                    <p:animEffect transition="in" filter="fade">
                                      <p:cBhvr>
                                        <p:cTn dur="1000"/>
                                        <p:tgtEl>
                                          <p:spTgt spid="106"/>
                                        </p:tgtEl>
                                      </p:cBhvr>
                                    </p:animEffect>
                                  </p:childTnLst>
                                </p:cTn>
                              </p:par>
                              <p:par>
                                <p:cTn presetID="10" fill="hold" presetSubtype="0" presetClass="entr" nodeType="withEffect">
                                  <p:stCondLst>
                                    <p:cond delay="0"/>
                                  </p:stCondLst>
                                  <p:childTnLst>
                                    <p:set>
                                      <p:cBhvr>
                                        <p:cTn dur="1" fill="hold">
                                          <p:stCondLst>
                                            <p:cond delay="0"/>
                                          </p:stCondLst>
                                        </p:cTn>
                                        <p:tgtEl>
                                          <p:spTgt spid="113"/>
                                        </p:tgtEl>
                                        <p:attrNameLst>
                                          <p:attrName>style.visibility</p:attrName>
                                        </p:attrNameLst>
                                      </p:cBhvr>
                                      <p:to>
                                        <p:strVal val="visible"/>
                                      </p:to>
                                    </p:set>
                                    <p:animEffect transition="in" filter="fade">
                                      <p:cBhvr>
                                        <p:cTn dur="1000"/>
                                        <p:tgtEl>
                                          <p:spTgt spid="113"/>
                                        </p:tgtEl>
                                      </p:cBhvr>
                                    </p:animEffect>
                                  </p:childTnLst>
                                </p:cTn>
                              </p:par>
                              <p:par>
                                <p:cTn presetID="10" fill="hold" presetSubtype="0" presetClass="entr" nodeType="withEffect">
                                  <p:stCondLst>
                                    <p:cond delay="0"/>
                                  </p:stCondLst>
                                  <p:childTnLst>
                                    <p:set>
                                      <p:cBhvr>
                                        <p:cTn dur="1" fill="hold">
                                          <p:stCondLst>
                                            <p:cond delay="0"/>
                                          </p:stCondLst>
                                        </p:cTn>
                                        <p:tgtEl>
                                          <p:spTgt spid="115"/>
                                        </p:tgtEl>
                                        <p:attrNameLst>
                                          <p:attrName>style.visibility</p:attrName>
                                        </p:attrNameLst>
                                      </p:cBhvr>
                                      <p:to>
                                        <p:strVal val="visible"/>
                                      </p:to>
                                    </p:set>
                                    <p:animEffect transition="in" filter="fade">
                                      <p:cBhvr>
                                        <p:cTn dur="1000"/>
                                        <p:tgtEl>
                                          <p:spTgt spid="115"/>
                                        </p:tgtEl>
                                      </p:cBhvr>
                                    </p:animEffect>
                                  </p:childTnLst>
                                </p:cTn>
                              </p:par>
                              <p:par>
                                <p:cTn presetID="10" fill="hold" presetSubtype="0" presetClass="entr" nodeType="withEffect">
                                  <p:stCondLst>
                                    <p:cond delay="0"/>
                                  </p:stCondLst>
                                  <p:childTnLst>
                                    <p:set>
                                      <p:cBhvr>
                                        <p:cTn dur="1" fill="hold">
                                          <p:stCondLst>
                                            <p:cond delay="0"/>
                                          </p:stCondLst>
                                        </p:cTn>
                                        <p:tgtEl>
                                          <p:spTgt spid="107"/>
                                        </p:tgtEl>
                                        <p:attrNameLst>
                                          <p:attrName>style.visibility</p:attrName>
                                        </p:attrNameLst>
                                      </p:cBhvr>
                                      <p:to>
                                        <p:strVal val="visible"/>
                                      </p:to>
                                    </p:set>
                                    <p:animEffect transition="in" filter="fade">
                                      <p:cBhvr>
                                        <p:cTn dur="1000"/>
                                        <p:tgtEl>
                                          <p:spTgt spid="107"/>
                                        </p:tgtEl>
                                      </p:cBhvr>
                                    </p:animEffect>
                                  </p:childTnLst>
                                </p:cTn>
                              </p:par>
                              <p:par>
                                <p:cTn presetID="10" fill="hold" presetSubtype="0" presetClass="entr" nodeType="withEffect">
                                  <p:stCondLst>
                                    <p:cond delay="0"/>
                                  </p:stCondLst>
                                  <p:childTnLst>
                                    <p:set>
                                      <p:cBhvr>
                                        <p:cTn dur="1" fill="hold">
                                          <p:stCondLst>
                                            <p:cond delay="0"/>
                                          </p:stCondLst>
                                        </p:cTn>
                                        <p:tgtEl>
                                          <p:spTgt spid="109"/>
                                        </p:tgtEl>
                                        <p:attrNameLst>
                                          <p:attrName>style.visibility</p:attrName>
                                        </p:attrNameLst>
                                      </p:cBhvr>
                                      <p:to>
                                        <p:strVal val="visible"/>
                                      </p:to>
                                    </p:set>
                                    <p:animEffect transition="in" filter="fade">
                                      <p:cBhvr>
                                        <p:cTn dur="1000"/>
                                        <p:tgtEl>
                                          <p:spTgt spid="10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y="0" x="0"/>
          <a:ext cy="0" cx="0"/>
          <a:chOff y="0" x="0"/>
          <a:chExt cy="0" cx="0"/>
        </a:xfrm>
      </p:grpSpPr>
      <p:sp>
        <p:nvSpPr>
          <p:cNvPr id="120" name="Shape 120"/>
          <p:cNvSpPr txBox="1"/>
          <p:nvPr>
            <p:ph type="title"/>
          </p:nvPr>
        </p:nvSpPr>
        <p:spPr>
          <a:xfrm>
            <a:off y="17761" x="457200"/>
            <a:ext cy="1143000" cx="8229600"/>
          </a:xfrm>
          <a:prstGeom prst="rect">
            <a:avLst/>
          </a:prstGeom>
        </p:spPr>
        <p:txBody>
          <a:bodyPr bIns="91425" rIns="91425" lIns="91425" tIns="91425" anchor="ctr" anchorCtr="0">
            <a:noAutofit/>
          </a:bodyPr>
          <a:lstStyle/>
          <a:p>
            <a:pPr>
              <a:buNone/>
            </a:pPr>
            <a:r>
              <a:rPr b="1" sz="6000" lang="en">
                <a:latin typeface="Love Ya Like A Sister"/>
                <a:ea typeface="Love Ya Like A Sister"/>
                <a:cs typeface="Love Ya Like A Sister"/>
                <a:sym typeface="Love Ya Like A Sister"/>
              </a:rPr>
              <a:t>Cardinal</a:t>
            </a:r>
          </a:p>
        </p:txBody>
      </p:sp>
      <p:sp>
        <p:nvSpPr>
          <p:cNvPr id="121" name="Shape 121"/>
          <p:cNvSpPr txBox="1"/>
          <p:nvPr/>
        </p:nvSpPr>
        <p:spPr>
          <a:xfrm>
            <a:off y="1828800" x="251450"/>
            <a:ext cy="2823300" cx="8572500"/>
          </a:xfrm>
          <a:prstGeom prst="rect">
            <a:avLst/>
          </a:prstGeom>
          <a:noFill/>
        </p:spPr>
        <p:txBody>
          <a:bodyPr bIns="91425" rIns="91425" lIns="91425" tIns="91425" anchor="t" anchorCtr="0">
            <a:noAutofit/>
          </a:bodyPr>
          <a:lstStyle/>
          <a:p>
            <a:pPr rtl="0" lvl="0">
              <a:buNone/>
            </a:pPr>
            <a:r>
              <a:rPr sz="3000" lang="en">
                <a:latin typeface="Georgia"/>
                <a:ea typeface="Georgia"/>
                <a:cs typeface="Georgia"/>
                <a:sym typeface="Georgia"/>
              </a:rPr>
              <a:t>The word Cardinal means 'of prime importance'; 'chief';  'principal'.</a:t>
            </a:r>
          </a:p>
          <a:p>
            <a:r>
              <a:t/>
            </a:r>
          </a:p>
          <a:p>
            <a:pPr rtl="0" lvl="0">
              <a:buNone/>
            </a:pPr>
            <a:r>
              <a:rPr sz="3000" lang="en">
                <a:latin typeface="Georgia"/>
                <a:ea typeface="Georgia"/>
                <a:cs typeface="Georgia"/>
                <a:sym typeface="Georgia"/>
              </a:rPr>
              <a:t>It is the second highest position in the Church and can only be confirmed by the Pope.</a:t>
            </a:r>
          </a:p>
          <a:p>
            <a:r>
              <a:t/>
            </a:r>
          </a:p>
          <a:p>
            <a:pPr>
              <a:buNone/>
            </a:pPr>
            <a:r>
              <a:rPr sz="3000" lang="en">
                <a:latin typeface="Georgia"/>
                <a:ea typeface="Georgia"/>
                <a:cs typeface="Georgia"/>
                <a:sym typeface="Georgia"/>
              </a:rPr>
              <a:t>Also refers to the colour red - which is why the cardinals all wear red!</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21">
                                            <p:txEl>
                                              <p:pRg st="0" end="0"/>
                                            </p:txEl>
                                          </p:spTgt>
                                        </p:tgtEl>
                                        <p:attrNameLst>
                                          <p:attrName>style.visibility</p:attrName>
                                        </p:attrNameLst>
                                      </p:cBhvr>
                                      <p:to>
                                        <p:strVal val="visible"/>
                                      </p:to>
                                    </p:set>
                                    <p:animEffect transition="in" filter="fade">
                                      <p:cBhvr>
                                        <p:cTn dur="1000"/>
                                        <p:tgtEl>
                                          <p:spTgt spid="121">
                                            <p:txEl>
                                              <p:pRg st="0" end="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21">
                                            <p:txEl>
                                              <p:pRg st="1" end="1"/>
                                            </p:txEl>
                                          </p:spTgt>
                                        </p:tgtEl>
                                        <p:attrNameLst>
                                          <p:attrName>style.visibility</p:attrName>
                                        </p:attrNameLst>
                                      </p:cBhvr>
                                      <p:to>
                                        <p:strVal val="visible"/>
                                      </p:to>
                                    </p:set>
                                    <p:animEffect transition="in" filter="fade">
                                      <p:cBhvr>
                                        <p:cTn dur="1000"/>
                                        <p:tgtEl>
                                          <p:spTgt spid="121">
                                            <p:txEl>
                                              <p:pRg st="1" end="1"/>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21">
                                            <p:txEl>
                                              <p:pRg st="2" end="2"/>
                                            </p:txEl>
                                          </p:spTgt>
                                        </p:tgtEl>
                                        <p:attrNameLst>
                                          <p:attrName>style.visibility</p:attrName>
                                        </p:attrNameLst>
                                      </p:cBhvr>
                                      <p:to>
                                        <p:strVal val="visible"/>
                                      </p:to>
                                    </p:set>
                                    <p:animEffect transition="in" filter="fade">
                                      <p:cBhvr>
                                        <p:cTn dur="1000"/>
                                        <p:tgtEl>
                                          <p:spTgt spid="121">
                                            <p:txEl>
                                              <p:pRg st="2" end="2"/>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21">
                                            <p:txEl>
                                              <p:pRg st="3" end="3"/>
                                            </p:txEl>
                                          </p:spTgt>
                                        </p:tgtEl>
                                        <p:attrNameLst>
                                          <p:attrName>style.visibility</p:attrName>
                                        </p:attrNameLst>
                                      </p:cBhvr>
                                      <p:to>
                                        <p:strVal val="visible"/>
                                      </p:to>
                                    </p:set>
                                    <p:animEffect transition="in" filter="fade">
                                      <p:cBhvr>
                                        <p:cTn dur="1000"/>
                                        <p:tgtEl>
                                          <p:spTgt spid="121">
                                            <p:txEl>
                                              <p:pRg st="3" end="3"/>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21">
                                            <p:txEl>
                                              <p:pRg st="4" end="4"/>
                                            </p:txEl>
                                          </p:spTgt>
                                        </p:tgtEl>
                                        <p:attrNameLst>
                                          <p:attrName>style.visibility</p:attrName>
                                        </p:attrNameLst>
                                      </p:cBhvr>
                                      <p:to>
                                        <p:strVal val="visible"/>
                                      </p:to>
                                    </p:set>
                                    <p:animEffect transition="in" filter="fade">
                                      <p:cBhvr>
                                        <p:cTn dur="1000"/>
                                        <p:tgtEl>
                                          <p:spTgt spid="121">
                                            <p:txEl>
                                              <p:pRg st="4" end="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y="0" x="0"/>
          <a:ext cy="0" cx="0"/>
          <a:chOff y="0" x="0"/>
          <a:chExt cy="0" cx="0"/>
        </a:xfrm>
      </p:grpSpPr>
      <p:sp>
        <p:nvSpPr>
          <p:cNvPr id="126" name="Shape 126"/>
          <p:cNvSpPr txBox="1"/>
          <p:nvPr>
            <p:ph type="title"/>
          </p:nvPr>
        </p:nvSpPr>
        <p:spPr>
          <a:xfrm>
            <a:off y="17761" x="457200"/>
            <a:ext cy="1143000" cx="8229600"/>
          </a:xfrm>
          <a:prstGeom prst="rect">
            <a:avLst/>
          </a:prstGeom>
        </p:spPr>
        <p:txBody>
          <a:bodyPr bIns="91425" rIns="91425" lIns="91425" tIns="91425" anchor="ctr" anchorCtr="0">
            <a:noAutofit/>
          </a:bodyPr>
          <a:lstStyle/>
          <a:p>
            <a:pPr>
              <a:buNone/>
            </a:pPr>
            <a:r>
              <a:rPr b="1" sz="6000" lang="en">
                <a:latin typeface="Love Ya Like A Sister"/>
                <a:ea typeface="Love Ya Like A Sister"/>
                <a:cs typeface="Love Ya Like A Sister"/>
                <a:sym typeface="Love Ya Like A Sister"/>
              </a:rPr>
              <a:t>Pontificate</a:t>
            </a:r>
          </a:p>
        </p:txBody>
      </p:sp>
      <p:sp>
        <p:nvSpPr>
          <p:cNvPr id="127" name="Shape 127"/>
          <p:cNvSpPr txBox="1"/>
          <p:nvPr/>
        </p:nvSpPr>
        <p:spPr>
          <a:xfrm>
            <a:off y="1840219" x="335614"/>
            <a:ext cy="2752500" cx="8356500"/>
          </a:xfrm>
          <a:prstGeom prst="rect">
            <a:avLst/>
          </a:prstGeom>
          <a:noFill/>
        </p:spPr>
        <p:txBody>
          <a:bodyPr bIns="91425" rIns="91425" lIns="91425" tIns="91425" anchor="t" anchorCtr="0">
            <a:noAutofit/>
          </a:bodyPr>
          <a:lstStyle/>
          <a:p>
            <a:pPr rtl="0" lvl="0">
              <a:buNone/>
            </a:pPr>
            <a:r>
              <a:rPr sz="3000" lang="en" i="1">
                <a:latin typeface="Georgia"/>
                <a:ea typeface="Georgia"/>
                <a:cs typeface="Georgia"/>
                <a:sym typeface="Georgia"/>
              </a:rPr>
              <a:t>Pontificate</a:t>
            </a:r>
            <a:r>
              <a:rPr sz="3000" lang="en">
                <a:latin typeface="Georgia"/>
                <a:ea typeface="Georgia"/>
                <a:cs typeface="Georgia"/>
                <a:sym typeface="Georgia"/>
              </a:rPr>
              <a:t> comes from the French word </a:t>
            </a:r>
            <a:r>
              <a:rPr sz="3000" lang="en" i="1">
                <a:latin typeface="Georgia"/>
                <a:ea typeface="Georgia"/>
                <a:cs typeface="Georgia"/>
                <a:sym typeface="Georgia"/>
              </a:rPr>
              <a:t>pontiff,</a:t>
            </a:r>
            <a:r>
              <a:rPr sz="3000" lang="en">
                <a:latin typeface="Georgia"/>
                <a:ea typeface="Georgia"/>
                <a:cs typeface="Georgia"/>
                <a:sym typeface="Georgia"/>
              </a:rPr>
              <a:t> another word for the Pope, the leader of the Roman Catholic Church. </a:t>
            </a:r>
          </a:p>
          <a:p>
            <a:r>
              <a:t/>
            </a:r>
          </a:p>
          <a:p>
            <a:pPr>
              <a:buNone/>
            </a:pPr>
            <a:r>
              <a:rPr sz="3000" lang="en">
                <a:latin typeface="Georgia"/>
                <a:ea typeface="Georgia"/>
                <a:cs typeface="Georgia"/>
                <a:sym typeface="Georgia"/>
              </a:rPr>
              <a:t>As a verb (pronounced pon-TIF-i-kate), it meant "to perform the functions of the Pope or other high official in the Church." </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27">
                                            <p:txEl>
                                              <p:pRg st="0" end="0"/>
                                            </p:txEl>
                                          </p:spTgt>
                                        </p:tgtEl>
                                        <p:attrNameLst>
                                          <p:attrName>style.visibility</p:attrName>
                                        </p:attrNameLst>
                                      </p:cBhvr>
                                      <p:to>
                                        <p:strVal val="visible"/>
                                      </p:to>
                                    </p:set>
                                    <p:animEffect transition="in" filter="fade">
                                      <p:cBhvr>
                                        <p:cTn dur="1000"/>
                                        <p:tgtEl>
                                          <p:spTgt spid="127">
                                            <p:txEl>
                                              <p:pRg st="0" end="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27">
                                            <p:txEl>
                                              <p:pRg st="1" end="1"/>
                                            </p:txEl>
                                          </p:spTgt>
                                        </p:tgtEl>
                                        <p:attrNameLst>
                                          <p:attrName>style.visibility</p:attrName>
                                        </p:attrNameLst>
                                      </p:cBhvr>
                                      <p:to>
                                        <p:strVal val="visible"/>
                                      </p:to>
                                    </p:set>
                                    <p:animEffect transition="in" filter="fade">
                                      <p:cBhvr>
                                        <p:cTn dur="1000"/>
                                        <p:tgtEl>
                                          <p:spTgt spid="127">
                                            <p:txEl>
                                              <p:pRg st="1" end="1"/>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27">
                                            <p:txEl>
                                              <p:pRg st="2" end="2"/>
                                            </p:txEl>
                                          </p:spTgt>
                                        </p:tgtEl>
                                        <p:attrNameLst>
                                          <p:attrName>style.visibility</p:attrName>
                                        </p:attrNameLst>
                                      </p:cBhvr>
                                      <p:to>
                                        <p:strVal val="visible"/>
                                      </p:to>
                                    </p:set>
                                    <p:animEffect transition="in" filter="fade">
                                      <p:cBhvr>
                                        <p:cTn dur="1000"/>
                                        <p:tgtEl>
                                          <p:spTgt spid="127">
                                            <p:txEl>
                                              <p:pRg st="2" end="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y="0" x="0"/>
          <a:ext cy="0" cx="0"/>
          <a:chOff y="0" x="0"/>
          <a:chExt cy="0" cx="0"/>
        </a:xfrm>
      </p:grpSpPr>
      <p:sp>
        <p:nvSpPr>
          <p:cNvPr id="132" name="Shape 132"/>
          <p:cNvSpPr txBox="1"/>
          <p:nvPr>
            <p:ph type="title"/>
          </p:nvPr>
        </p:nvSpPr>
        <p:spPr>
          <a:xfrm>
            <a:off y="17761" x="457200"/>
            <a:ext cy="1143000" cx="8229600"/>
          </a:xfrm>
          <a:prstGeom prst="rect">
            <a:avLst/>
          </a:prstGeom>
        </p:spPr>
        <p:txBody>
          <a:bodyPr bIns="91425" rIns="91425" lIns="91425" tIns="91425" anchor="ctr" anchorCtr="0">
            <a:noAutofit/>
          </a:bodyPr>
          <a:lstStyle/>
          <a:p>
            <a:pPr>
              <a:buNone/>
            </a:pPr>
            <a:r>
              <a:rPr b="1" sz="6000" lang="en">
                <a:latin typeface="Love Ya Like A Sister"/>
                <a:ea typeface="Love Ya Like A Sister"/>
                <a:cs typeface="Love Ya Like A Sister"/>
                <a:sym typeface="Love Ya Like A Sister"/>
              </a:rPr>
              <a:t>Conclave</a:t>
            </a:r>
          </a:p>
        </p:txBody>
      </p:sp>
      <p:sp>
        <p:nvSpPr>
          <p:cNvPr id="133" name="Shape 133"/>
          <p:cNvSpPr txBox="1"/>
          <p:nvPr/>
        </p:nvSpPr>
        <p:spPr>
          <a:xfrm>
            <a:off y="1932775" x="223349"/>
            <a:ext cy="2376600" cx="8697300"/>
          </a:xfrm>
          <a:prstGeom prst="rect">
            <a:avLst/>
          </a:prstGeom>
          <a:noFill/>
        </p:spPr>
        <p:txBody>
          <a:bodyPr bIns="91425" rIns="91425" lIns="91425" tIns="91425" anchor="t" anchorCtr="0">
            <a:noAutofit/>
          </a:bodyPr>
          <a:lstStyle/>
          <a:p>
            <a:pPr rtl="0" lvl="0">
              <a:buNone/>
            </a:pPr>
            <a:r>
              <a:rPr sz="3000" lang="en">
                <a:latin typeface="Georgia"/>
                <a:ea typeface="Georgia"/>
                <a:cs typeface="Georgia"/>
                <a:sym typeface="Georgia"/>
              </a:rPr>
              <a:t>A private or secret meeting is a </a:t>
            </a:r>
            <a:r>
              <a:rPr sz="3000" lang="en" i="1">
                <a:latin typeface="Georgia"/>
                <a:ea typeface="Georgia"/>
                <a:cs typeface="Georgia"/>
                <a:sym typeface="Georgia"/>
              </a:rPr>
              <a:t>conclave</a:t>
            </a:r>
            <a:r>
              <a:rPr sz="3000" lang="en">
                <a:latin typeface="Georgia"/>
                <a:ea typeface="Georgia"/>
                <a:cs typeface="Georgia"/>
                <a:sym typeface="Georgia"/>
              </a:rPr>
              <a:t>.</a:t>
            </a:r>
          </a:p>
          <a:p>
            <a:r>
              <a:t/>
            </a:r>
          </a:p>
          <a:p>
            <a:pPr rtl="0" lvl="0">
              <a:buNone/>
            </a:pPr>
            <a:r>
              <a:rPr sz="3000" lang="en">
                <a:latin typeface="Georgia"/>
                <a:ea typeface="Georgia"/>
                <a:cs typeface="Georgia"/>
                <a:sym typeface="Georgia"/>
              </a:rPr>
              <a:t>In Catholicism, a </a:t>
            </a:r>
            <a:r>
              <a:rPr sz="3000" lang="en" i="1">
                <a:latin typeface="Georgia"/>
                <a:ea typeface="Georgia"/>
                <a:cs typeface="Georgia"/>
                <a:sym typeface="Georgia"/>
              </a:rPr>
              <a:t>conclave</a:t>
            </a:r>
            <a:r>
              <a:rPr sz="3000" lang="en">
                <a:latin typeface="Georgia"/>
                <a:ea typeface="Georgia"/>
                <a:cs typeface="Georgia"/>
                <a:sym typeface="Georgia"/>
              </a:rPr>
              <a:t> is specifically a meeting of Roman Catholic cardinals who are locked in a room in seclusion when they need to choose a new pope. The word </a:t>
            </a:r>
            <a:r>
              <a:rPr sz="3000" lang="en" i="1">
                <a:latin typeface="Georgia"/>
                <a:ea typeface="Georgia"/>
                <a:cs typeface="Georgia"/>
                <a:sym typeface="Georgia"/>
              </a:rPr>
              <a:t>conclave</a:t>
            </a:r>
            <a:r>
              <a:rPr sz="3000" lang="en">
                <a:latin typeface="Georgia"/>
                <a:ea typeface="Georgia"/>
                <a:cs typeface="Georgia"/>
                <a:sym typeface="Georgia"/>
              </a:rPr>
              <a:t> comes from the Latin and originally meant "a locked room." </a:t>
            </a:r>
          </a:p>
          <a:p>
            <a:r>
              <a:t/>
            </a:r>
          </a:p>
          <a:p>
            <a:r>
              <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33">
                                            <p:txEl>
                                              <p:pRg st="0" end="0"/>
                                            </p:txEl>
                                          </p:spTgt>
                                        </p:tgtEl>
                                        <p:attrNameLst>
                                          <p:attrName>style.visibility</p:attrName>
                                        </p:attrNameLst>
                                      </p:cBhvr>
                                      <p:to>
                                        <p:strVal val="visible"/>
                                      </p:to>
                                    </p:set>
                                    <p:animEffect transition="in" filter="fade">
                                      <p:cBhvr>
                                        <p:cTn dur="1000"/>
                                        <p:tgtEl>
                                          <p:spTgt spid="133">
                                            <p:txEl>
                                              <p:pRg st="0" end="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33">
                                            <p:txEl>
                                              <p:pRg st="1" end="1"/>
                                            </p:txEl>
                                          </p:spTgt>
                                        </p:tgtEl>
                                        <p:attrNameLst>
                                          <p:attrName>style.visibility</p:attrName>
                                        </p:attrNameLst>
                                      </p:cBhvr>
                                      <p:to>
                                        <p:strVal val="visible"/>
                                      </p:to>
                                    </p:set>
                                    <p:animEffect transition="in" filter="fade">
                                      <p:cBhvr>
                                        <p:cTn dur="1000"/>
                                        <p:tgtEl>
                                          <p:spTgt spid="133">
                                            <p:txEl>
                                              <p:pRg st="1" end="1"/>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33">
                                            <p:txEl>
                                              <p:pRg st="2" end="2"/>
                                            </p:txEl>
                                          </p:spTgt>
                                        </p:tgtEl>
                                        <p:attrNameLst>
                                          <p:attrName>style.visibility</p:attrName>
                                        </p:attrNameLst>
                                      </p:cBhvr>
                                      <p:to>
                                        <p:strVal val="visible"/>
                                      </p:to>
                                    </p:set>
                                    <p:animEffect transition="in" filter="fade">
                                      <p:cBhvr>
                                        <p:cTn dur="1000"/>
                                        <p:tgtEl>
                                          <p:spTgt spid="133">
                                            <p:txEl>
                                              <p:pRg st="2" end="2"/>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33">
                                            <p:txEl>
                                              <p:pRg st="3" end="3"/>
                                            </p:txEl>
                                          </p:spTgt>
                                        </p:tgtEl>
                                        <p:attrNameLst>
                                          <p:attrName>style.visibility</p:attrName>
                                        </p:attrNameLst>
                                      </p:cBhvr>
                                      <p:to>
                                        <p:strVal val="visible"/>
                                      </p:to>
                                    </p:set>
                                    <p:animEffect transition="in" filter="fade">
                                      <p:cBhvr>
                                        <p:cTn dur="1000"/>
                                        <p:tgtEl>
                                          <p:spTgt spid="133">
                                            <p:txEl>
                                              <p:pRg st="3" end="3"/>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33">
                                            <p:txEl>
                                              <p:pRg st="4" end="4"/>
                                            </p:txEl>
                                          </p:spTgt>
                                        </p:tgtEl>
                                        <p:attrNameLst>
                                          <p:attrName>style.visibility</p:attrName>
                                        </p:attrNameLst>
                                      </p:cBhvr>
                                      <p:to>
                                        <p:strVal val="visible"/>
                                      </p:to>
                                    </p:set>
                                    <p:animEffect transition="in" filter="fade">
                                      <p:cBhvr>
                                        <p:cTn dur="1000"/>
                                        <p:tgtEl>
                                          <p:spTgt spid="133">
                                            <p:txEl>
                                              <p:pRg st="4" end="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7" name="Shape 137"/>
        <p:cNvGrpSpPr/>
        <p:nvPr/>
      </p:nvGrpSpPr>
      <p:grpSpPr>
        <a:xfrm>
          <a:off y="0" x="0"/>
          <a:ext cy="0" cx="0"/>
          <a:chOff y="0" x="0"/>
          <a:chExt cy="0" cx="0"/>
        </a:xfrm>
      </p:grpSpPr>
      <p:sp>
        <p:nvSpPr>
          <p:cNvPr id="138" name="Shape 138"/>
          <p:cNvSpPr txBox="1"/>
          <p:nvPr>
            <p:ph type="title"/>
          </p:nvPr>
        </p:nvSpPr>
        <p:spPr>
          <a:xfrm>
            <a:off y="17761" x="457200"/>
            <a:ext cy="1143000" cx="8229600"/>
          </a:xfrm>
          <a:prstGeom prst="rect">
            <a:avLst/>
          </a:prstGeom>
        </p:spPr>
        <p:txBody>
          <a:bodyPr bIns="91425" rIns="91425" lIns="91425" tIns="91425" anchor="ctr" anchorCtr="0">
            <a:noAutofit/>
          </a:bodyPr>
          <a:lstStyle/>
          <a:p>
            <a:pPr rtl="0" lvl="0">
              <a:buNone/>
            </a:pPr>
            <a:r>
              <a:rPr b="1" sz="6000" lang="en">
                <a:latin typeface="Love Ya Like A Sister"/>
                <a:ea typeface="Love Ya Like A Sister"/>
                <a:cs typeface="Love Ya Like A Sister"/>
                <a:sym typeface="Love Ya Like A Sister"/>
              </a:rPr>
              <a:t>Conclave</a:t>
            </a:r>
          </a:p>
        </p:txBody>
      </p:sp>
      <p:sp>
        <p:nvSpPr>
          <p:cNvPr id="139" name="Shape 139"/>
          <p:cNvSpPr txBox="1"/>
          <p:nvPr/>
        </p:nvSpPr>
        <p:spPr>
          <a:xfrm>
            <a:off y="1421100" x="457200"/>
            <a:ext cy="4738199" cx="8444699"/>
          </a:xfrm>
          <a:prstGeom prst="rect">
            <a:avLst/>
          </a:prstGeom>
          <a:noFill/>
        </p:spPr>
        <p:txBody>
          <a:bodyPr bIns="91425" rIns="91425" lIns="91425" tIns="91425" anchor="t" anchorCtr="0">
            <a:noAutofit/>
          </a:bodyPr>
          <a:lstStyle/>
          <a:p>
            <a:pPr rtl="0" lvl="0">
              <a:buClr>
                <a:srgbClr val="000000"/>
              </a:buClr>
              <a:buSzPct val="36666"/>
              <a:buFont typeface="Arial"/>
              <a:buNone/>
            </a:pPr>
            <a:r>
              <a:rPr sz="3000" lang="en">
                <a:latin typeface="Georgia"/>
                <a:ea typeface="Georgia"/>
                <a:cs typeface="Georgia"/>
                <a:sym typeface="Georgia"/>
              </a:rPr>
              <a:t>The term is suitable since the cardinals are locked inside the</a:t>
            </a:r>
            <a:r>
              <a:rPr sz="3000" lang="en">
                <a:latin typeface="Georgia"/>
                <a:ea typeface="Georgia"/>
                <a:cs typeface="Georgia"/>
                <a:sym typeface="Georgia"/>
                <a:hlinkClick r:id="rId3"/>
              </a:rPr>
              <a:t> </a:t>
            </a:r>
            <a:r>
              <a:rPr u="sng" sz="3000" lang="en">
                <a:solidFill>
                  <a:schemeClr val="hlink"/>
                </a:solidFill>
                <a:latin typeface="Georgia"/>
                <a:ea typeface="Georgia"/>
                <a:cs typeface="Georgia"/>
                <a:sym typeface="Georgia"/>
                <a:hlinkClick r:id="rId4"/>
              </a:rPr>
              <a:t>Sistine Chapel</a:t>
            </a:r>
            <a:r>
              <a:rPr sz="3000" lang="en">
                <a:latin typeface="Georgia"/>
                <a:ea typeface="Georgia"/>
                <a:cs typeface="Georgia"/>
                <a:sym typeface="Georgia"/>
              </a:rPr>
              <a:t> in the</a:t>
            </a:r>
            <a:r>
              <a:rPr sz="3000" lang="en">
                <a:latin typeface="Georgia"/>
                <a:ea typeface="Georgia"/>
                <a:cs typeface="Georgia"/>
                <a:sym typeface="Georgia"/>
                <a:hlinkClick r:id="rId5"/>
              </a:rPr>
              <a:t> </a:t>
            </a:r>
            <a:r>
              <a:rPr u="sng" sz="3000" lang="en">
                <a:solidFill>
                  <a:schemeClr val="hlink"/>
                </a:solidFill>
                <a:latin typeface="Georgia"/>
                <a:ea typeface="Georgia"/>
                <a:cs typeface="Georgia"/>
                <a:sym typeface="Georgia"/>
                <a:hlinkClick r:id="rId6"/>
              </a:rPr>
              <a:t>Apostolic Palace</a:t>
            </a:r>
            <a:r>
              <a:rPr sz="3000" lang="en">
                <a:latin typeface="Georgia"/>
                <a:ea typeface="Georgia"/>
                <a:cs typeface="Georgia"/>
                <a:sym typeface="Georgia"/>
              </a:rPr>
              <a:t> during the voting process.</a:t>
            </a:r>
          </a:p>
          <a:p>
            <a:pPr rtl="0" lvl="0">
              <a:buClr>
                <a:srgbClr val="000000"/>
              </a:buClr>
              <a:buSzPct val="36666"/>
              <a:buFont typeface="Arial"/>
              <a:buNone/>
            </a:pPr>
            <a:r>
              <a:rPr sz="3000" lang="en">
                <a:latin typeface="Georgia"/>
                <a:ea typeface="Georgia"/>
                <a:cs typeface="Georgia"/>
                <a:sym typeface="Georgia"/>
              </a:rPr>
              <a:t>A conclave begins no earlier than 15 days and no later than 20 days after the pope's death. </a:t>
            </a:r>
          </a:p>
          <a:p>
            <a:r>
              <a:t/>
            </a:r>
          </a:p>
          <a:p>
            <a:pPr rtl="0" lvl="0">
              <a:buClr>
                <a:srgbClr val="000000"/>
              </a:buClr>
              <a:buSzPct val="36666"/>
              <a:buFont typeface="Arial"/>
              <a:buNone/>
            </a:pPr>
            <a:r>
              <a:rPr sz="3000" lang="en">
                <a:latin typeface="Georgia"/>
                <a:ea typeface="Georgia"/>
                <a:cs typeface="Georgia"/>
                <a:sym typeface="Georgia"/>
              </a:rPr>
              <a:t>Cardinals participating in conclave stay in St. Martha's House, a hospice inside the Vatican that has 130 rooms. Arrangements are made to ensure that the cardinals are not approached as they are transported between St. Martha's and the Sistine Chapel.</a:t>
            </a:r>
          </a:p>
          <a:p>
            <a:r>
              <a:t/>
            </a:r>
          </a:p>
          <a:p>
            <a:r>
              <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39">
                                            <p:txEl>
                                              <p:pRg st="0" end="0"/>
                                            </p:txEl>
                                          </p:spTgt>
                                        </p:tgtEl>
                                        <p:attrNameLst>
                                          <p:attrName>style.visibility</p:attrName>
                                        </p:attrNameLst>
                                      </p:cBhvr>
                                      <p:to>
                                        <p:strVal val="visible"/>
                                      </p:to>
                                    </p:set>
                                    <p:animEffect transition="in" filter="fade">
                                      <p:cBhvr>
                                        <p:cTn dur="1000"/>
                                        <p:tgtEl>
                                          <p:spTgt spid="139">
                                            <p:txEl>
                                              <p:pRg st="0" end="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39">
                                            <p:txEl>
                                              <p:pRg st="1" end="1"/>
                                            </p:txEl>
                                          </p:spTgt>
                                        </p:tgtEl>
                                        <p:attrNameLst>
                                          <p:attrName>style.visibility</p:attrName>
                                        </p:attrNameLst>
                                      </p:cBhvr>
                                      <p:to>
                                        <p:strVal val="visible"/>
                                      </p:to>
                                    </p:set>
                                    <p:animEffect transition="in" filter="fade">
                                      <p:cBhvr>
                                        <p:cTn dur="1000"/>
                                        <p:tgtEl>
                                          <p:spTgt spid="139">
                                            <p:txEl>
                                              <p:pRg st="1" end="1"/>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39">
                                            <p:txEl>
                                              <p:pRg st="2" end="2"/>
                                            </p:txEl>
                                          </p:spTgt>
                                        </p:tgtEl>
                                        <p:attrNameLst>
                                          <p:attrName>style.visibility</p:attrName>
                                        </p:attrNameLst>
                                      </p:cBhvr>
                                      <p:to>
                                        <p:strVal val="visible"/>
                                      </p:to>
                                    </p:set>
                                    <p:animEffect transition="in" filter="fade">
                                      <p:cBhvr>
                                        <p:cTn dur="1000"/>
                                        <p:tgtEl>
                                          <p:spTgt spid="139">
                                            <p:txEl>
                                              <p:pRg st="2" end="2"/>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39">
                                            <p:txEl>
                                              <p:pRg st="3" end="3"/>
                                            </p:txEl>
                                          </p:spTgt>
                                        </p:tgtEl>
                                        <p:attrNameLst>
                                          <p:attrName>style.visibility</p:attrName>
                                        </p:attrNameLst>
                                      </p:cBhvr>
                                      <p:to>
                                        <p:strVal val="visible"/>
                                      </p:to>
                                    </p:set>
                                    <p:animEffect transition="in" filter="fade">
                                      <p:cBhvr>
                                        <p:cTn dur="1000"/>
                                        <p:tgtEl>
                                          <p:spTgt spid="139">
                                            <p:txEl>
                                              <p:pRg st="3" end="3"/>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39">
                                            <p:txEl>
                                              <p:pRg st="4" end="4"/>
                                            </p:txEl>
                                          </p:spTgt>
                                        </p:tgtEl>
                                        <p:attrNameLst>
                                          <p:attrName>style.visibility</p:attrName>
                                        </p:attrNameLst>
                                      </p:cBhvr>
                                      <p:to>
                                        <p:strVal val="visible"/>
                                      </p:to>
                                    </p:set>
                                    <p:animEffect transition="in" filter="fade">
                                      <p:cBhvr>
                                        <p:cTn dur="1000"/>
                                        <p:tgtEl>
                                          <p:spTgt spid="139">
                                            <p:txEl>
                                              <p:pRg st="4" end="4"/>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39">
                                            <p:txEl>
                                              <p:pRg st="5" end="5"/>
                                            </p:txEl>
                                          </p:spTgt>
                                        </p:tgtEl>
                                        <p:attrNameLst>
                                          <p:attrName>style.visibility</p:attrName>
                                        </p:attrNameLst>
                                      </p:cBhvr>
                                      <p:to>
                                        <p:strVal val="visible"/>
                                      </p:to>
                                    </p:set>
                                    <p:animEffect transition="in" filter="fade">
                                      <p:cBhvr>
                                        <p:cTn dur="1000"/>
                                        <p:tgtEl>
                                          <p:spTgt spid="139">
                                            <p:txEl>
                                              <p:pRg st="5" end="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3" name="Shape 143"/>
        <p:cNvGrpSpPr/>
        <p:nvPr/>
      </p:nvGrpSpPr>
      <p:grpSpPr>
        <a:xfrm>
          <a:off y="0" x="0"/>
          <a:ext cy="0" cx="0"/>
          <a:chOff y="0" x="0"/>
          <a:chExt cy="0" cx="0"/>
        </a:xfrm>
      </p:grpSpPr>
      <p:sp>
        <p:nvSpPr>
          <p:cNvPr id="144" name="Shape 144"/>
          <p:cNvSpPr txBox="1"/>
          <p:nvPr>
            <p:ph type="title"/>
          </p:nvPr>
        </p:nvSpPr>
        <p:spPr>
          <a:xfrm>
            <a:off y="17761" x="457200"/>
            <a:ext cy="1143000" cx="8229600"/>
          </a:xfrm>
          <a:prstGeom prst="rect">
            <a:avLst/>
          </a:prstGeom>
        </p:spPr>
        <p:txBody>
          <a:bodyPr bIns="91425" rIns="91425" lIns="91425" tIns="91425" anchor="ctr" anchorCtr="0">
            <a:noAutofit/>
          </a:bodyPr>
          <a:lstStyle/>
          <a:p>
            <a:pPr>
              <a:buNone/>
            </a:pPr>
            <a:r>
              <a:rPr b="1" sz="6000" lang="en">
                <a:latin typeface="Love Ya Like A Sister"/>
                <a:ea typeface="Love Ya Like A Sister"/>
                <a:cs typeface="Love Ya Like A Sister"/>
                <a:sym typeface="Love Ya Like A Sister"/>
              </a:rPr>
              <a:t>Cardinal Dean</a:t>
            </a:r>
          </a:p>
        </p:txBody>
      </p:sp>
      <p:sp>
        <p:nvSpPr>
          <p:cNvPr id="145" name="Shape 145"/>
          <p:cNvSpPr txBox="1"/>
          <p:nvPr/>
        </p:nvSpPr>
        <p:spPr>
          <a:xfrm>
            <a:off y="1840200" x="468600"/>
            <a:ext cy="3177600" cx="8206799"/>
          </a:xfrm>
          <a:prstGeom prst="rect">
            <a:avLst/>
          </a:prstGeom>
          <a:noFill/>
        </p:spPr>
        <p:txBody>
          <a:bodyPr bIns="91425" rIns="91425" lIns="91425" tIns="91425" anchor="t" anchorCtr="0">
            <a:noAutofit/>
          </a:bodyPr>
          <a:lstStyle/>
          <a:p>
            <a:pPr>
              <a:buNone/>
            </a:pPr>
            <a:r>
              <a:rPr sz="3000" lang="en">
                <a:latin typeface="Georgia"/>
                <a:ea typeface="Georgia"/>
                <a:cs typeface="Georgia"/>
                <a:sym typeface="Georgia"/>
              </a:rPr>
              <a:t>The Cardinal Dean presides (rules) over the college of Cardinals</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45"/>
                                        </p:tgtEl>
                                        <p:attrNameLst>
                                          <p:attrName>style.visibility</p:attrName>
                                        </p:attrNameLst>
                                      </p:cBhvr>
                                      <p:to>
                                        <p:strVal val="visible"/>
                                      </p:to>
                                    </p:set>
                                    <p:animEffect transition="in" filter="fade">
                                      <p:cBhvr>
                                        <p:cTn dur="1000"/>
                                        <p:tgtEl>
                                          <p:spTgt spid="14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9" name="Shape 149"/>
        <p:cNvGrpSpPr/>
        <p:nvPr/>
      </p:nvGrpSpPr>
      <p:grpSpPr>
        <a:xfrm>
          <a:off y="0" x="0"/>
          <a:ext cy="0" cx="0"/>
          <a:chOff y="0" x="0"/>
          <a:chExt cy="0" cx="0"/>
        </a:xfrm>
      </p:grpSpPr>
      <p:sp>
        <p:nvSpPr>
          <p:cNvPr id="150" name="Shape 150"/>
          <p:cNvSpPr txBox="1"/>
          <p:nvPr>
            <p:ph type="title"/>
          </p:nvPr>
        </p:nvSpPr>
        <p:spPr>
          <a:xfrm>
            <a:off y="17761" x="457200"/>
            <a:ext cy="1143000" cx="8229600"/>
          </a:xfrm>
          <a:prstGeom prst="rect">
            <a:avLst/>
          </a:prstGeom>
        </p:spPr>
        <p:txBody>
          <a:bodyPr bIns="91425" rIns="91425" lIns="91425" tIns="91425" anchor="ctr" anchorCtr="0">
            <a:noAutofit/>
          </a:bodyPr>
          <a:lstStyle/>
          <a:p>
            <a:pPr>
              <a:buNone/>
            </a:pPr>
            <a:r>
              <a:rPr b="1" sz="6000" lang="en">
                <a:latin typeface="Love Ya Like A Sister"/>
                <a:ea typeface="Love Ya Like A Sister"/>
                <a:cs typeface="Love Ya Like A Sister"/>
                <a:sym typeface="Love Ya Like A Sister"/>
              </a:rPr>
              <a:t>Rules of Election</a:t>
            </a:r>
          </a:p>
        </p:txBody>
      </p:sp>
      <p:sp>
        <p:nvSpPr>
          <p:cNvPr id="151" name="Shape 151"/>
          <p:cNvSpPr txBox="1"/>
          <p:nvPr/>
        </p:nvSpPr>
        <p:spPr>
          <a:xfrm>
            <a:off y="1668775" x="434350"/>
            <a:ext cy="4800600" cx="8321099"/>
          </a:xfrm>
          <a:prstGeom prst="rect">
            <a:avLst/>
          </a:prstGeom>
          <a:noFill/>
        </p:spPr>
        <p:txBody>
          <a:bodyPr bIns="91425" rIns="91425" lIns="91425" tIns="91425" anchor="t" anchorCtr="0">
            <a:noAutofit/>
          </a:bodyPr>
          <a:lstStyle/>
          <a:p/>
        </p:txBody>
      </p:sp>
      <p:sp>
        <p:nvSpPr>
          <p:cNvPr id="152" name="Shape 152"/>
          <p:cNvSpPr txBox="1"/>
          <p:nvPr/>
        </p:nvSpPr>
        <p:spPr>
          <a:xfrm>
            <a:off y="1787225" x="353300"/>
            <a:ext cy="4738199" cx="8478899"/>
          </a:xfrm>
          <a:prstGeom prst="rect">
            <a:avLst/>
          </a:prstGeom>
          <a:noFill/>
        </p:spPr>
        <p:txBody>
          <a:bodyPr bIns="91425" rIns="91425" lIns="91425" tIns="91425" anchor="t" anchorCtr="0">
            <a:noAutofit/>
          </a:bodyPr>
          <a:lstStyle/>
          <a:p>
            <a:pPr rtl="0" lvl="0">
              <a:buNone/>
            </a:pPr>
            <a:r>
              <a:rPr sz="3000" lang="en">
                <a:latin typeface="Georgia"/>
                <a:ea typeface="Georgia"/>
                <a:cs typeface="Georgia"/>
                <a:sym typeface="Georgia"/>
              </a:rPr>
              <a:t>The maximum number of electors from the College of Cardinals is 120. The college is currently composed of 194 cardinals.</a:t>
            </a:r>
          </a:p>
          <a:p>
            <a:r>
              <a:t/>
            </a:r>
          </a:p>
          <a:p>
            <a:pPr rtl="0" lvl="0">
              <a:buNone/>
            </a:pPr>
            <a:r>
              <a:rPr sz="3000" lang="en">
                <a:latin typeface="Georgia"/>
                <a:ea typeface="Georgia"/>
                <a:cs typeface="Georgia"/>
                <a:sym typeface="Georgia"/>
              </a:rPr>
              <a:t>Any cardinal who turns 80 before the day the Papacy is vacated, either by death or resignation, cannot take part in the election. Currently, 135 cardinals are eligible to vote under this rule (15 of those 135 would be disqualified from the vote because the limit is 120).</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52">
                                            <p:txEl>
                                              <p:pRg st="0" end="0"/>
                                            </p:txEl>
                                          </p:spTgt>
                                        </p:tgtEl>
                                        <p:attrNameLst>
                                          <p:attrName>style.visibility</p:attrName>
                                        </p:attrNameLst>
                                      </p:cBhvr>
                                      <p:to>
                                        <p:strVal val="visible"/>
                                      </p:to>
                                    </p:set>
                                    <p:animEffect transition="in" filter="fade">
                                      <p:cBhvr>
                                        <p:cTn dur="1000"/>
                                        <p:tgtEl>
                                          <p:spTgt spid="152">
                                            <p:txEl>
                                              <p:pRg st="0" end="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52">
                                            <p:txEl>
                                              <p:pRg st="1" end="1"/>
                                            </p:txEl>
                                          </p:spTgt>
                                        </p:tgtEl>
                                        <p:attrNameLst>
                                          <p:attrName>style.visibility</p:attrName>
                                        </p:attrNameLst>
                                      </p:cBhvr>
                                      <p:to>
                                        <p:strVal val="visible"/>
                                      </p:to>
                                    </p:set>
                                    <p:animEffect transition="in" filter="fade">
                                      <p:cBhvr>
                                        <p:cTn dur="1000"/>
                                        <p:tgtEl>
                                          <p:spTgt spid="152">
                                            <p:txEl>
                                              <p:pRg st="1" end="1"/>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52">
                                            <p:txEl>
                                              <p:pRg st="2" end="2"/>
                                            </p:txEl>
                                          </p:spTgt>
                                        </p:tgtEl>
                                        <p:attrNameLst>
                                          <p:attrName>style.visibility</p:attrName>
                                        </p:attrNameLst>
                                      </p:cBhvr>
                                      <p:to>
                                        <p:strVal val="visible"/>
                                      </p:to>
                                    </p:set>
                                    <p:animEffect transition="in" filter="fade">
                                      <p:cBhvr>
                                        <p:cTn dur="1000"/>
                                        <p:tgtEl>
                                          <p:spTgt spid="152">
                                            <p:txEl>
                                              <p:pRg st="2" end="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Custom 503">
      <a:dk1>
        <a:srgbClr val="000000"/>
      </a:dk1>
      <a:lt1>
        <a:srgbClr val="FFFFFF"/>
      </a:lt1>
      <a:dk2>
        <a:srgbClr val="000000"/>
      </a:dk2>
      <a:lt2>
        <a:srgbClr val="F8F8F8"/>
      </a:lt2>
      <a:accent1>
        <a:srgbClr val="CFCFCF"/>
      </a:accent1>
      <a:accent2>
        <a:srgbClr val="94AE8E"/>
      </a:accent2>
      <a:accent3>
        <a:srgbClr val="4E7A82"/>
      </a:accent3>
      <a:accent4>
        <a:srgbClr val="666699"/>
      </a:accent4>
      <a:accent5>
        <a:srgbClr val="60506F"/>
      </a:accent5>
      <a:accent6>
        <a:srgbClr val="4B4352"/>
      </a:accent6>
      <a:hlink>
        <a:srgbClr val="8694C0"/>
      </a:hlink>
      <a:folHlink>
        <a:srgbClr val="919191"/>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