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6" r:id="rId4"/>
    <p:sldId id="278" r:id="rId5"/>
    <p:sldId id="306" r:id="rId6"/>
    <p:sldId id="267" r:id="rId7"/>
    <p:sldId id="268" r:id="rId8"/>
    <p:sldId id="280" r:id="rId9"/>
    <p:sldId id="269" r:id="rId10"/>
    <p:sldId id="284" r:id="rId11"/>
    <p:sldId id="299" r:id="rId12"/>
    <p:sldId id="298" r:id="rId13"/>
    <p:sldId id="294" r:id="rId14"/>
    <p:sldId id="293" r:id="rId15"/>
    <p:sldId id="285" r:id="rId16"/>
    <p:sldId id="286" r:id="rId17"/>
    <p:sldId id="287" r:id="rId18"/>
    <p:sldId id="288" r:id="rId19"/>
    <p:sldId id="290" r:id="rId20"/>
    <p:sldId id="270" r:id="rId21"/>
    <p:sldId id="271" r:id="rId22"/>
    <p:sldId id="272" r:id="rId23"/>
    <p:sldId id="289" r:id="rId24"/>
    <p:sldId id="273" r:id="rId25"/>
    <p:sldId id="275" r:id="rId26"/>
    <p:sldId id="302" r:id="rId27"/>
    <p:sldId id="274" r:id="rId28"/>
    <p:sldId id="301" r:id="rId29"/>
    <p:sldId id="300" r:id="rId3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C1303-FC5D-404A-88CB-0CC6F23629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36153-BFE6-4B33-B64E-0D0EBE5CA2C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49E96-3E08-433A-B07C-6FD60A75823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A7BD0-6CC1-4742-96EC-07F2C147043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A4ACA-FE8A-47E0-A2E0-151610BF009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4D12E-D26F-4799-B621-6C11CB4C9EE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34FC0-52B5-49C9-AC07-8F138E94239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E9896-06D4-44AE-8409-0857616835F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5134-554B-482D-AE90-7A6E287BA6D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590C5-DD0D-4854-A2FE-76068B826F7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2F3D5-6BB1-4130-B2A0-CEDCE3AD031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52FA65-C081-4668-866B-C8C700D920A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/m/passion_of_the_christ/gallery.php?page=7&amp;size=hires&amp;nopop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/m/passion_of_the_christ/gallery.php?page=2&amp;size=hires&amp;nopop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/m/passion_of_the_christ/gallery.php?page=17&amp;size=hires&amp;nopop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ross Daily Pics 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ross Daily Pics 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52400"/>
            <a:ext cx="7010400" cy="5257800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ross Daily Pics 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00113" y="260350"/>
            <a:ext cx="7272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4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Jesus is Crowned with Thorns…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700338" y="6021388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“Hail, King of the Jews!”   </a:t>
            </a:r>
            <a:r>
              <a:rPr lang="en-GB" i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Mark 15: 16-19</a:t>
            </a:r>
            <a:endParaRPr lang="en-US" i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pic>
        <p:nvPicPr>
          <p:cNvPr id="30725" name="Picture 5" descr="Man of Sorrow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981075"/>
            <a:ext cx="3087687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ross Daily Pics 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900113" y="260350"/>
            <a:ext cx="7272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4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Jesus is Crowned with Thorns…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411413" y="5949950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“Hail, King of the Jews!”   </a:t>
            </a:r>
            <a:r>
              <a:rPr lang="en-GB" i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Mark 15: 16-19</a:t>
            </a:r>
            <a:endParaRPr lang="en-US" i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pic>
        <p:nvPicPr>
          <p:cNvPr id="46086" name="Picture 6" descr="The Passion of the Christ Movie Stills: James Caviezel, Maia Morgenstern, Monica Bellucci, Mel Gibso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908050"/>
            <a:ext cx="295592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ross Daily Pics 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900113" y="260350"/>
            <a:ext cx="7272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4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Jesus is Crowned with Thorns…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116013" y="1412875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258888" y="1052513"/>
            <a:ext cx="6480175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…Lord Our God,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For love of us, your beloved Son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Accepted a crown of thorns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And stood silent in the midst of insults.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Teach us to recognise the face of Christ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In all who suffer in mind and body.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Give us strength to help them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That we may grow daily in your love. 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1" grpId="0"/>
      <p:bldP spid="4506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ross Daily Pics 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68313" y="333375"/>
            <a:ext cx="828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The Face of the Suffering Christ…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339975" y="5949950"/>
            <a:ext cx="6408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Pilate said to the Jews “Look at the man…”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pic>
        <p:nvPicPr>
          <p:cNvPr id="40965" name="Picture 5" descr="Jesus, crowned with thor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981075"/>
            <a:ext cx="3135313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ross Daily Pics 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68313" y="333375"/>
            <a:ext cx="828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The Face of the Suffering Christ…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339975" y="5949950"/>
            <a:ext cx="6408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Pilate said to the Jews “Look at the man…”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pic>
        <p:nvPicPr>
          <p:cNvPr id="39941" name="Picture 5" descr="Cross Daily Pics 0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052513"/>
            <a:ext cx="2786062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ross Daily Pics 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68313" y="333375"/>
            <a:ext cx="828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The Face of the Suffering Christ…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339975" y="5949950"/>
            <a:ext cx="6408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Pilate said to the Jews “Look at the man…”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pic>
        <p:nvPicPr>
          <p:cNvPr id="31749" name="Picture 5" descr="Jesus Bearing The Cro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052513"/>
            <a:ext cx="6337300" cy="426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ross Daily Pics 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68313" y="333375"/>
            <a:ext cx="828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The Face of the Suffering Christ…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84213" y="1412875"/>
            <a:ext cx="7704137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…Lord our God,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Through the passion of your only Son,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You have freed us from our inheritance of sin and death.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Destroy in us our failure to look beyond ourselves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So that we may see the face of Christ in those 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who experience suffering around us.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3" grpId="0"/>
      <p:bldP spid="3277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ross Daily Pics 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8713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The Crucifixion &amp; Death of Jesus…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195513" y="5876925"/>
            <a:ext cx="655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Christ said, “I love you this much…” and he stretched out his arms and he died for us.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pic>
        <p:nvPicPr>
          <p:cNvPr id="33797" name="Picture 5" descr="Jesus dies on the Cro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908050"/>
            <a:ext cx="304482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ross Daily Pics 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8713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The Crucifixion &amp; Death of Jesus…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195513" y="5876925"/>
            <a:ext cx="655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Christ said, “I love you this much…” and he stretched out his arms and he died for us.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pic>
        <p:nvPicPr>
          <p:cNvPr id="34821" name="Picture 5" descr="Christ On The Cro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981075"/>
            <a:ext cx="6769100" cy="442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ross Daily Pics 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8713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The Crucifixion &amp; Death of Jesus…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195513" y="5876925"/>
            <a:ext cx="655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Christ said, “I love you this much…” and he stretched out his arms and he died for us.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pic>
        <p:nvPicPr>
          <p:cNvPr id="36869" name="Picture 5" descr="Cross Daily Pics 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909638"/>
            <a:ext cx="6048375" cy="453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368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ross Daily Pics 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600200" y="228600"/>
            <a:ext cx="617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Opening Hymn…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62000" y="16002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50825" y="1066800"/>
            <a:ext cx="410527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Jesus, keep me near the cross,</a:t>
            </a:r>
          </a:p>
          <a:p>
            <a:pPr>
              <a:spcBef>
                <a:spcPct val="50000"/>
              </a:spcBef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There a precious fountain,</a:t>
            </a:r>
          </a:p>
          <a:p>
            <a:pPr>
              <a:spcBef>
                <a:spcPct val="50000"/>
              </a:spcBef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Free to all a healing stream,</a:t>
            </a:r>
          </a:p>
          <a:p>
            <a:pPr>
              <a:spcBef>
                <a:spcPct val="50000"/>
              </a:spcBef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Flows from Calvary’s mountain.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343400" y="2286000"/>
            <a:ext cx="433228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Near the cross a trembling soul,</a:t>
            </a:r>
          </a:p>
          <a:p>
            <a:pPr>
              <a:spcBef>
                <a:spcPct val="50000"/>
              </a:spcBef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Love and mercy found me;</a:t>
            </a:r>
          </a:p>
          <a:p>
            <a:pPr>
              <a:spcBef>
                <a:spcPct val="50000"/>
              </a:spcBef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There the Bright and Morning Star</a:t>
            </a:r>
          </a:p>
          <a:p>
            <a:pPr>
              <a:spcBef>
                <a:spcPct val="50000"/>
              </a:spcBef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Shed its beams around me.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50825" y="3505200"/>
            <a:ext cx="403383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Near the cross! O, Lamb of God,</a:t>
            </a:r>
          </a:p>
          <a:p>
            <a:pPr>
              <a:spcBef>
                <a:spcPct val="50000"/>
              </a:spcBef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 Bring its scenes before me;</a:t>
            </a:r>
          </a:p>
          <a:p>
            <a:pPr>
              <a:spcBef>
                <a:spcPct val="50000"/>
              </a:spcBef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Help me walk from day to day,</a:t>
            </a:r>
          </a:p>
          <a:p>
            <a:pPr>
              <a:spcBef>
                <a:spcPct val="50000"/>
              </a:spcBef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With its shadow o’er me.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286000" y="5715000"/>
            <a:ext cx="65532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In the Cross, in the cross, be my glory forever,</a:t>
            </a:r>
          </a:p>
          <a:p>
            <a:pPr>
              <a:spcBef>
                <a:spcPct val="50000"/>
              </a:spcBef>
            </a:pPr>
            <a:r>
              <a:rPr lang="en-GB" sz="22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Till my raptured soul shall find rest beyond the river.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1" grpId="1"/>
      <p:bldP spid="22533" grpId="0"/>
      <p:bldP spid="22533" grpId="1"/>
      <p:bldP spid="22534" grpId="0"/>
      <p:bldP spid="22534" grpId="1"/>
      <p:bldP spid="22535" grpId="0"/>
      <p:bldP spid="22535" grpId="1"/>
      <p:bldP spid="22536" grpId="0"/>
      <p:bldP spid="22536" grpId="1"/>
      <p:bldP spid="22536" grpId="2"/>
      <p:bldP spid="22536" grpId="3"/>
      <p:bldP spid="22536" grpId="4"/>
      <p:bldP spid="22536" grpId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ross Daily Pics 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8785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Be Still , For The Presence Of The Lord</a:t>
            </a:r>
            <a:endParaRPr lang="en-US" sz="3600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95288" y="1268413"/>
            <a:ext cx="4248150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Be still for the presence of the Lord, the Holy One is here.</a:t>
            </a:r>
          </a:p>
          <a:p>
            <a:pPr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Come, bow before Him now, with reverence and fear.</a:t>
            </a:r>
          </a:p>
          <a:p>
            <a:pPr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In Him no sin is found. We stand on holy ground</a:t>
            </a:r>
          </a:p>
          <a:p>
            <a:pPr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Be still for the presence of the Lord, the Holy One is here.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pic>
        <p:nvPicPr>
          <p:cNvPr id="16390" name="Picture 6" descr="Cross Daily Pics 0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00213"/>
            <a:ext cx="4132262" cy="2754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8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ross Daily Pics 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787900" y="1196975"/>
            <a:ext cx="4176713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Be still for the glory of the Lord, is shining all around:</a:t>
            </a:r>
          </a:p>
          <a:p>
            <a:pPr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He burns with holy fire, with splendour he is crowned.</a:t>
            </a:r>
          </a:p>
          <a:p>
            <a:pPr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How awesome is the sight, our radiant King of Light!</a:t>
            </a:r>
          </a:p>
          <a:p>
            <a:pPr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Be still for the glory of the Lord is shining all around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8785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Be Still , For The Presence Of The Lord</a:t>
            </a:r>
            <a:endParaRPr lang="en-US" sz="3600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pic>
        <p:nvPicPr>
          <p:cNvPr id="17413" name="Picture 5" descr="Cross Daily Pics 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84313"/>
            <a:ext cx="4097337" cy="307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ross Daily Pics 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8785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Be Still , For The Presence Of The Lord</a:t>
            </a:r>
            <a:endParaRPr lang="en-US" sz="3600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23850" y="1412875"/>
            <a:ext cx="424815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Be still for the power of the Lord, is moving in this place:</a:t>
            </a:r>
          </a:p>
          <a:p>
            <a:pPr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He comes to cleanse and heal to minister his grace.</a:t>
            </a:r>
          </a:p>
          <a:p>
            <a:pPr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No work to hard for Him: in faith receive from him.</a:t>
            </a:r>
          </a:p>
          <a:p>
            <a:pPr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Be still for the power of the Lord is moving in this place.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pic>
        <p:nvPicPr>
          <p:cNvPr id="18437" name="Picture 5" descr="Sunrise + Clou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412875"/>
            <a:ext cx="4511675" cy="3382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ross Daily Pics 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8713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The Crucifixion &amp; Death of Jesus…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195513" y="5876925"/>
            <a:ext cx="655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Christ said, “I love you this much…” and he stretched out his arms and he died for us.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pic>
        <p:nvPicPr>
          <p:cNvPr id="35845" name="Picture 5" descr="Empty Cro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981075"/>
            <a:ext cx="5838825" cy="4379913"/>
          </a:xfrm>
          <a:prstGeom prst="rect">
            <a:avLst/>
          </a:prstGeom>
          <a:noFill/>
        </p:spPr>
      </p:pic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1835150" y="2565400"/>
            <a:ext cx="5472113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Good Friday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155" decel="100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155" decel="100000"/>
                                        <p:tgtEl>
                                          <p:spTgt spid="358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1155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155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5" dur="1230" decel="100000"/>
                                        <p:tgtEl>
                                          <p:spTgt spid="3584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6" dur="1230" decel="10000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8" dur="1230" decel="10000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3" grpId="1"/>
      <p:bldP spid="35844" grpId="0"/>
      <p:bldP spid="35844" grpId="1"/>
      <p:bldP spid="35846" grpId="0" animBg="1"/>
      <p:bldP spid="3584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ross Daily Pics 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9" name="Picture 3" descr="Christ is risen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5300" y="981075"/>
            <a:ext cx="27003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713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Jesus Rises In Glory From The Tomb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132138" y="5876925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Alleluia! Alleluia!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ross Daily Pics 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50825" y="260350"/>
            <a:ext cx="8713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Jesus Rises In Glory From The Tomb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pic>
        <p:nvPicPr>
          <p:cNvPr id="21508" name="Picture 4" descr="Cross Daily Pics 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981075"/>
            <a:ext cx="5957888" cy="4468813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132138" y="5876925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Alleluia! Alleluia!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1925" accel="100000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925" accel="100000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8" dur="3075" decel="100000"/>
                                        <p:tgtEl>
                                          <p:spTgt spid="21508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9" dur="3075" decel="100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0" dur="1925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1" dur="3075" decel="100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2" dur="1925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1"/>
      <p:bldP spid="21507" grpId="2"/>
      <p:bldP spid="21509" grpId="0"/>
      <p:bldP spid="2150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ross Daily Pics 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50825" y="260350"/>
            <a:ext cx="8713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Jesus Rises In Glory From The Tomb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pic>
        <p:nvPicPr>
          <p:cNvPr id="49156" name="Picture 4" descr="Cross Daily Pics 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981075"/>
            <a:ext cx="6107112" cy="4581525"/>
          </a:xfrm>
          <a:prstGeom prst="rect">
            <a:avLst/>
          </a:prstGeom>
          <a:noFill/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132138" y="5876925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Alleluia! Alleluia!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8" dur="1230" decel="100000"/>
                                        <p:tgtEl>
                                          <p:spTgt spid="4915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9" dur="1230" decel="1000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1" dur="1230" decel="1000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55" grpId="1"/>
      <p:bldP spid="49157" grpId="0"/>
      <p:bldP spid="4915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ross Daily Pics 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50825" y="260350"/>
            <a:ext cx="8713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Jesus Rises In Glory From The Tomb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pic>
        <p:nvPicPr>
          <p:cNvPr id="20485" name="Picture 5" descr="Cross Daily Pics 0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981075"/>
            <a:ext cx="6756400" cy="4518025"/>
          </a:xfrm>
          <a:prstGeom prst="rect">
            <a:avLst/>
          </a:prstGeom>
          <a:noFill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132138" y="5876925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Alleluia! Alleluia!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258888" y="2420938"/>
            <a:ext cx="6624637" cy="2233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Easter Sunday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55" decel="100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155" decel="100000"/>
                                        <p:tgtEl>
                                          <p:spTgt spid="204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155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1925" accel="100000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925" accel="100000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39" dur="3075" decel="100000"/>
                                        <p:tgtEl>
                                          <p:spTgt spid="2048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0" dur="3075" decel="1000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1" dur="1925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2" dur="3075" decel="1000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3" dur="1925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6" dur="1845" decel="100000"/>
                                        <p:tgtEl>
                                          <p:spTgt spid="2048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7" dur="1845" decel="1000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8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9" dur="1845" decel="1000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0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3" grpId="1"/>
      <p:bldP spid="20486" grpId="0"/>
      <p:bldP spid="20486" grpId="1"/>
      <p:bldP spid="20487" grpId="0" animBg="1"/>
      <p:bldP spid="2048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ross Daily Pics 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50825" y="260350"/>
            <a:ext cx="8713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Jesus Is Risen From The Dead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042988" y="1341438"/>
            <a:ext cx="69119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Lord Jesus,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Out of love for us,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You died and rose again on the third day.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Grant us a share in your victory over death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And in the glory of your resurrection,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As you live and reign with the Father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And the Holy Spirit, one God for ever and ever,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132138" y="5876925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Alleluia! Alleluia!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  <p:bldP spid="48131" grpId="1"/>
      <p:bldP spid="48132" grpId="0"/>
      <p:bldP spid="48132" grpId="1"/>
      <p:bldP spid="481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ross Daily Pics 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50825" y="333375"/>
            <a:ext cx="88931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7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Love One Another…</a:t>
            </a:r>
            <a:endParaRPr lang="en-US" sz="7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95288" y="5851525"/>
            <a:ext cx="84597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…As I Have Loved You.</a:t>
            </a:r>
            <a:endParaRPr lang="en-US" sz="6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pic>
        <p:nvPicPr>
          <p:cNvPr id="47115" name="Picture 11" descr="The Passion of the Christ Movie Stills: James Caviezel, Maia Morgenstern, Monica Bellucci, Mel Gibso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1412875"/>
            <a:ext cx="6667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 animBg="1"/>
      <p:bldP spid="47113" grpId="0"/>
      <p:bldP spid="471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ross Daily Pics 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The Prayer of Jesus in the Garden…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09800" y="5943600"/>
            <a:ext cx="662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“Sit here while I pray…”   </a:t>
            </a:r>
            <a:r>
              <a:rPr lang="en-GB" sz="3200" i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Mark 14:32</a:t>
            </a:r>
          </a:p>
        </p:txBody>
      </p:sp>
      <p:pic>
        <p:nvPicPr>
          <p:cNvPr id="12293" name="Picture 5" descr="Jesus praying in the gard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908050"/>
            <a:ext cx="270668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ross Daily Pics 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The Prayer of Jesus in the Garden…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209800" y="5943600"/>
            <a:ext cx="662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“Sit here while I pray…”   </a:t>
            </a:r>
            <a:r>
              <a:rPr lang="en-GB" sz="3200" i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Mark 14:32</a:t>
            </a:r>
          </a:p>
        </p:txBody>
      </p:sp>
      <p:pic>
        <p:nvPicPr>
          <p:cNvPr id="24581" name="Picture 5" descr="Cross Daily Pics 0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341438"/>
            <a:ext cx="5264150" cy="366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ross Daily Pics 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The Prayer of Jesus in the Garden…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209800" y="5943600"/>
            <a:ext cx="662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“Sit here while I pray…”   </a:t>
            </a:r>
            <a:r>
              <a:rPr lang="en-GB" sz="3200" i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Mark 14:32</a:t>
            </a:r>
          </a:p>
        </p:txBody>
      </p:sp>
      <p:pic>
        <p:nvPicPr>
          <p:cNvPr id="53254" name="Picture 6" descr="The Passion of the Christ Movie Stills: James Caviezel, Maia Morgenstern, Monica Bellucci, Mel Gibso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4788" y="836613"/>
            <a:ext cx="31480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ross Daily Pics 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The Prayer of Jesus in the Garden…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52400" y="1066800"/>
            <a:ext cx="87630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…Lord our God,</a:t>
            </a:r>
          </a:p>
          <a:p>
            <a:pPr algn="ctr">
              <a:spcBef>
                <a:spcPct val="50000"/>
              </a:spcBef>
            </a:pP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In his agony in the garden,</a:t>
            </a:r>
          </a:p>
          <a:p>
            <a:pPr algn="ctr">
              <a:spcBef>
                <a:spcPct val="50000"/>
              </a:spcBef>
            </a:pP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Jesus, your Son, taught us by word and example</a:t>
            </a:r>
          </a:p>
          <a:p>
            <a:pPr algn="ctr">
              <a:spcBef>
                <a:spcPct val="50000"/>
              </a:spcBef>
            </a:pP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How to pray in time of trial.</a:t>
            </a:r>
          </a:p>
          <a:p>
            <a:pPr algn="ctr">
              <a:spcBef>
                <a:spcPct val="50000"/>
              </a:spcBef>
            </a:pP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Keep us always faithful to prayer,</a:t>
            </a:r>
          </a:p>
          <a:p>
            <a:pPr algn="ctr">
              <a:spcBef>
                <a:spcPct val="50000"/>
              </a:spcBef>
            </a:pP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That we may reap its rich harvest of grace.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ross Daily Pics 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90600" y="3048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Jesus is Condemned to Death…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09800" y="5715000"/>
            <a:ext cx="66294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“Then Pilate handed Jesus over to them </a:t>
            </a:r>
          </a:p>
          <a:p>
            <a:pPr>
              <a:spcBef>
                <a:spcPct val="50000"/>
              </a:spcBef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to be crucified.”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   </a:t>
            </a:r>
            <a:r>
              <a:rPr lang="en-GB" i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John 19:16</a:t>
            </a:r>
          </a:p>
        </p:txBody>
      </p:sp>
      <p:pic>
        <p:nvPicPr>
          <p:cNvPr id="14341" name="Picture 5" descr="Jesus is condemned to dea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981075"/>
            <a:ext cx="305593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ross Daily Pics 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90600" y="3048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Jesus is Condemned to Death…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09800" y="5715000"/>
            <a:ext cx="66294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“Then Pilate handed Jesus over to them </a:t>
            </a:r>
          </a:p>
          <a:p>
            <a:pPr>
              <a:spcBef>
                <a:spcPct val="50000"/>
              </a:spcBef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to be crucified.”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   </a:t>
            </a:r>
            <a:r>
              <a:rPr lang="en-GB" i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John 19:16</a:t>
            </a:r>
          </a:p>
        </p:txBody>
      </p:sp>
      <p:pic>
        <p:nvPicPr>
          <p:cNvPr id="26629" name="Picture 5" descr="Cross Daily Pics 0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268413"/>
            <a:ext cx="5400675" cy="378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ross Daily Pics 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90600" y="3048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Jesus is Condemned to Death…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81000" y="1219200"/>
            <a:ext cx="8458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Eternal Father,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You looked kindly on your only Son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When he was derided and condemned to death.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Through His patience in suffering,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Heal our pride.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Keep us from judging others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That we may be shown mercy on judgement 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4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943</Words>
  <Application>Microsoft PowerPoint</Application>
  <PresentationFormat>On-screen Show (4:3)</PresentationFormat>
  <Paragraphs>112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Purcell</dc:creator>
  <cp:lastModifiedBy>Michael  Purcell</cp:lastModifiedBy>
  <cp:revision>14</cp:revision>
  <dcterms:created xsi:type="dcterms:W3CDTF">2005-03-19T19:32:55Z</dcterms:created>
  <dcterms:modified xsi:type="dcterms:W3CDTF">2009-04-01T10:53:42Z</dcterms:modified>
</cp:coreProperties>
</file>