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80" r:id="rId4"/>
    <p:sldId id="279" r:id="rId5"/>
    <p:sldId id="278" r:id="rId6"/>
    <p:sldId id="277" r:id="rId7"/>
    <p:sldId id="276" r:id="rId8"/>
    <p:sldId id="274" r:id="rId9"/>
    <p:sldId id="273" r:id="rId10"/>
    <p:sldId id="272" r:id="rId11"/>
    <p:sldId id="271" r:id="rId12"/>
    <p:sldId id="270" r:id="rId13"/>
    <p:sldId id="269" r:id="rId14"/>
    <p:sldId id="268" r:id="rId15"/>
    <p:sldId id="267" r:id="rId16"/>
    <p:sldId id="266" r:id="rId17"/>
    <p:sldId id="265" r:id="rId18"/>
    <p:sldId id="264" r:id="rId19"/>
    <p:sldId id="263" r:id="rId20"/>
    <p:sldId id="262" r:id="rId21"/>
    <p:sldId id="261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50" autoAdjust="0"/>
    <p:restoredTop sz="94500" autoAdjust="0"/>
  </p:normalViewPr>
  <p:slideViewPr>
    <p:cSldViewPr>
      <p:cViewPr varScale="1">
        <p:scale>
          <a:sx n="74" d="100"/>
          <a:sy n="74" d="100"/>
        </p:scale>
        <p:origin x="-10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597EF-ABA6-4D6E-BC0A-B584AD73D6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BEEDF-7319-48C6-8D74-4426F5A039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0A3DE-3395-4A34-A9F2-12DE1AD9C8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711FD-DF15-409C-8BFC-46E66AACE9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E320B-C699-485B-A672-C90CC23D61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A9081-F85F-4EF0-B775-A6718A6EB1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F34E3-F604-49E2-A5F6-00A8C62C1D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4D3F6-EA61-44E2-A74A-B667F303C9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A5CA3-8C4A-4E01-A3F3-CB2EB62F05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DDA6E-98A8-43F6-B0B3-C1A6E308A4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25D2D-9F83-4AE3-A972-C478CAB901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9CED6E3-358B-4D4D-897C-D9A9382EFA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j031387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357422" y="1714488"/>
            <a:ext cx="4824413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0" b="1" dirty="0">
                <a:latin typeface="Papyrus" pitchFamily="66" charset="0"/>
              </a:rPr>
              <a:t>Lent</a:t>
            </a:r>
            <a:endParaRPr lang="en-US" sz="14000" b="1" dirty="0">
              <a:latin typeface="Papyrus" pitchFamily="66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 rot="-815323">
            <a:off x="179388" y="1125538"/>
            <a:ext cx="25923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 dirty="0">
                <a:latin typeface="Papyrus" pitchFamily="66" charset="0"/>
              </a:rPr>
              <a:t>Fasting…</a:t>
            </a:r>
            <a:endParaRPr lang="en-US" sz="4000" b="1" dirty="0">
              <a:latin typeface="Papyrus" pitchFamily="66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 rot="1452751">
            <a:off x="250825" y="3429000"/>
            <a:ext cx="2808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 dirty="0">
                <a:latin typeface="Papyrus" pitchFamily="66" charset="0"/>
              </a:rPr>
              <a:t>Prayer…</a:t>
            </a:r>
            <a:endParaRPr lang="en-US" sz="4000" b="1" dirty="0">
              <a:latin typeface="Papyrus" pitchFamily="66" charset="0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348038" y="549275"/>
            <a:ext cx="2232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 dirty="0">
                <a:latin typeface="Papyrus" pitchFamily="66" charset="0"/>
              </a:rPr>
              <a:t>40 days</a:t>
            </a:r>
            <a:r>
              <a:rPr lang="en-GB" sz="4000" dirty="0">
                <a:latin typeface="Papyrus" pitchFamily="66" charset="0"/>
              </a:rPr>
              <a:t>…</a:t>
            </a:r>
            <a:endParaRPr lang="en-US" sz="4000" dirty="0">
              <a:latin typeface="Papyrus" pitchFamily="66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 rot="1699905">
            <a:off x="6046788" y="1484313"/>
            <a:ext cx="30972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 dirty="0">
                <a:latin typeface="Papyrus" pitchFamily="66" charset="0"/>
              </a:rPr>
              <a:t>Reflection…</a:t>
            </a:r>
            <a:endParaRPr lang="en-US" sz="4000" b="1" dirty="0">
              <a:latin typeface="Papyrus" pitchFamily="66" charset="0"/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132138" y="3933825"/>
            <a:ext cx="28082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 dirty="0">
                <a:latin typeface="Papyrus" pitchFamily="66" charset="0"/>
              </a:rPr>
              <a:t>Sacrifice…</a:t>
            </a:r>
            <a:endParaRPr lang="en-US" sz="4000" b="1" dirty="0">
              <a:latin typeface="Papyrus" pitchFamily="66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 rot="-1578347">
            <a:off x="6227763" y="3429000"/>
            <a:ext cx="27003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 dirty="0">
                <a:latin typeface="Papyrus" pitchFamily="66" charset="0"/>
              </a:rPr>
              <a:t>Devotion…</a:t>
            </a:r>
            <a:endParaRPr lang="en-US" sz="4000" b="1" dirty="0">
              <a:latin typeface="Papyrus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0"/>
                                      </p:to>
                                    </p:set>
                                    <p:animEffect filter="image" prLst="opacity: 0.0">
                                      <p:cBhvr rctx="IE">
                                        <p:cTn id="12" dur="indefinite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7" presetClass="exit" presetSubtype="10" fill="hold" grpId="8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allAtOnce"/>
      <p:bldP spid="2051" grpId="1" build="p"/>
      <p:bldP spid="2055" grpId="0"/>
      <p:bldP spid="2057" grpId="2" build="p" rev="1"/>
      <p:bldP spid="2057" grpId="8" build="allAtOnce"/>
      <p:bldP spid="2059" grpId="0" build="allAtOnce"/>
      <p:bldP spid="2059" grpId="1" build="allAtOnce"/>
      <p:bldP spid="2060" grpId="0" build="allAtOnce"/>
      <p:bldP spid="2061" grpId="0" build="allAtOnce"/>
      <p:bldP spid="2061" grpId="1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4" name="Picture 4" descr="j03138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8" descr="j018518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8538" y="1125538"/>
            <a:ext cx="4535487" cy="3024187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60" name="Picture 4" descr="j03138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 descr="PH02135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513" y="1125538"/>
            <a:ext cx="4608512" cy="302895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900113" y="188913"/>
            <a:ext cx="7705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>
                <a:latin typeface="Papyrus" pitchFamily="66" charset="0"/>
              </a:rPr>
              <a:t>But the sower went on sowing…</a:t>
            </a:r>
            <a:endParaRPr lang="en-US" sz="4000" b="1">
              <a:latin typeface="Papyru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3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/>
      <p:bldP spid="1946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6" name="Picture 4" descr="j03138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PH03953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513" y="1125538"/>
            <a:ext cx="4610100" cy="3008312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2" name="Picture 4" descr="j03138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900113" y="188913"/>
            <a:ext cx="7705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>
                <a:latin typeface="Papyrus" pitchFamily="66" charset="0"/>
              </a:rPr>
              <a:t>But the sower went on sowing…</a:t>
            </a:r>
            <a:endParaRPr lang="en-US" sz="4000" b="1">
              <a:latin typeface="Papyrus" pitchFamily="66" charset="0"/>
            </a:endParaRPr>
          </a:p>
        </p:txBody>
      </p:sp>
      <p:pic>
        <p:nvPicPr>
          <p:cNvPr id="17414" name="Picture 6" descr="j018268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8538" y="1087438"/>
            <a:ext cx="4608512" cy="3087687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3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8" name="Picture 4" descr="j03138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 descr="PH03681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975" y="1114425"/>
            <a:ext cx="4537075" cy="3024188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4" name="Picture 4" descr="j03138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j028987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8538" y="1125538"/>
            <a:ext cx="4537075" cy="3008312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900113" y="188913"/>
            <a:ext cx="7705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>
                <a:latin typeface="Papyrus" pitchFamily="66" charset="0"/>
              </a:rPr>
              <a:t>But the sower went on sowing…</a:t>
            </a:r>
            <a:endParaRPr lang="en-US" sz="4000" b="1">
              <a:latin typeface="Papyru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15366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40" name="Picture 4" descr="j03138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PH02919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8538" y="1052513"/>
            <a:ext cx="4572000" cy="30734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6" name="Picture 4" descr="j03138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900113" y="1196975"/>
            <a:ext cx="736282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GB" sz="4000" b="1">
                <a:latin typeface="Papyrus" pitchFamily="66" charset="0"/>
              </a:rPr>
              <a:t>He tended each one in its season</a:t>
            </a:r>
            <a:endParaRPr lang="en-US" sz="4000" b="1">
              <a:latin typeface="Papyrus" pitchFamily="66" charset="0"/>
            </a:endParaRPr>
          </a:p>
          <a:p>
            <a:pPr algn="ctr"/>
            <a:r>
              <a:rPr lang="en-GB" sz="4000" b="1">
                <a:latin typeface="Papyrus" pitchFamily="66" charset="0"/>
              </a:rPr>
              <a:t>And according to its need</a:t>
            </a:r>
            <a:endParaRPr lang="en-US" sz="4000" b="1">
              <a:latin typeface="Papyrus" pitchFamily="66" charset="0"/>
            </a:endParaRPr>
          </a:p>
          <a:p>
            <a:pPr algn="ctr"/>
            <a:r>
              <a:rPr lang="en-GB" sz="4000" b="1">
                <a:latin typeface="Papyrus" pitchFamily="66" charset="0"/>
              </a:rPr>
              <a:t>So that each in its own right time</a:t>
            </a:r>
            <a:endParaRPr lang="en-US" sz="4000" b="1">
              <a:latin typeface="Papyrus" pitchFamily="66" charset="0"/>
            </a:endParaRPr>
          </a:p>
          <a:p>
            <a:pPr algn="ctr"/>
            <a:r>
              <a:rPr lang="en-GB" sz="4000" b="1">
                <a:latin typeface="Papyrus" pitchFamily="66" charset="0"/>
              </a:rPr>
              <a:t>Produced an abundant crop.</a:t>
            </a:r>
          </a:p>
        </p:txBody>
      </p:sp>
      <p:pic>
        <p:nvPicPr>
          <p:cNvPr id="13318" name="Picture 6" descr="j018238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765175"/>
            <a:ext cx="7920038" cy="3240088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6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7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2" name="Picture 4" descr="j03138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PH01251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975" y="1125538"/>
            <a:ext cx="4392613" cy="3051175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827088" y="333375"/>
            <a:ext cx="741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>
                <a:latin typeface="Papyrus" pitchFamily="66" charset="0"/>
              </a:rPr>
              <a:t>And the Sower goes on sowing…</a:t>
            </a:r>
            <a:endParaRPr lang="en-US" sz="4000" b="1">
              <a:latin typeface="Papyru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12294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8" name="Picture 4" descr="j03138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042988" y="476250"/>
            <a:ext cx="6985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 b="1">
                <a:latin typeface="Papyrus" pitchFamily="66" charset="0"/>
              </a:rPr>
              <a:t>God as the Sower…</a:t>
            </a:r>
            <a:endParaRPr lang="en-US" sz="6000" b="1">
              <a:latin typeface="Papyrus" pitchFamily="66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95288" y="1773238"/>
            <a:ext cx="82089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 b="1">
                <a:latin typeface="Papyrus" pitchFamily="66" charset="0"/>
              </a:rPr>
              <a:t>Holy Spirit is the seed…</a:t>
            </a:r>
            <a:endParaRPr lang="en-US" sz="6000" b="1">
              <a:latin typeface="Papyrus" pitchFamily="66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84213" y="3068638"/>
            <a:ext cx="83169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 b="1">
                <a:latin typeface="Papyrus" pitchFamily="66" charset="0"/>
              </a:rPr>
              <a:t>Our souls are the soil…</a:t>
            </a:r>
            <a:endParaRPr lang="en-US" sz="6000" b="1">
              <a:latin typeface="Papyru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69" grpId="1"/>
      <p:bldP spid="11270" grpId="0"/>
      <p:bldP spid="11270" grpId="1"/>
      <p:bldP spid="11271" grpId="0"/>
      <p:bldP spid="1127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6" name="Picture 4" descr="j03138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79388" y="333375"/>
            <a:ext cx="48958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9600" b="1">
                <a:latin typeface="Papyrus" pitchFamily="66" charset="0"/>
              </a:rPr>
              <a:t>Lent is…</a:t>
            </a:r>
            <a:endParaRPr lang="en-US" sz="9600" b="1">
              <a:latin typeface="Papyrus" pitchFamily="66" charset="0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2627313" y="2276475"/>
            <a:ext cx="54737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>
                <a:latin typeface="Papyrus" pitchFamily="66" charset="0"/>
              </a:rPr>
              <a:t>…a season in the Church’s year.</a:t>
            </a:r>
            <a:endParaRPr lang="en-US" sz="4000" b="1">
              <a:latin typeface="Papyru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/>
      <p:bldP spid="23558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4" name="Picture 4" descr="j03138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971550" y="404813"/>
            <a:ext cx="71294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 b="1">
                <a:latin typeface="Papyrus" pitchFamily="66" charset="0"/>
              </a:rPr>
              <a:t>We are the Sowers…</a:t>
            </a:r>
            <a:endParaRPr lang="en-US" sz="6000" b="1">
              <a:latin typeface="Papyrus" pitchFamily="66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827088" y="1700213"/>
            <a:ext cx="74898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 b="1">
                <a:latin typeface="Papyrus" pitchFamily="66" charset="0"/>
              </a:rPr>
              <a:t>Truth and good deeds                 are the seed…</a:t>
            </a:r>
            <a:endParaRPr lang="en-US" sz="4000" b="1">
              <a:latin typeface="Papyrus" pitchFamily="66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95288" y="3213100"/>
            <a:ext cx="85693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0" b="1">
                <a:latin typeface="Papyrus" pitchFamily="66" charset="0"/>
              </a:rPr>
              <a:t>The soil is all around us…</a:t>
            </a:r>
            <a:endParaRPr lang="en-US" sz="6000" b="1">
              <a:latin typeface="Papyru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5" grpId="1"/>
      <p:bldP spid="10246" grpId="0"/>
      <p:bldP spid="10246" grpId="1"/>
      <p:bldP spid="10247" grpId="0"/>
      <p:bldP spid="10247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20" name="Picture 4" descr="j03138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 descr="SO00727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5" y="476250"/>
            <a:ext cx="3336925" cy="407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3" dur="5000" tmFilter="0, 0; .2, .5; .8, .5; 1, 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0" autoRev="1" fill="hold"/>
                                        <p:tgtEl>
                                          <p:spTgt spid="92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8676" name="Picture 4" descr="j03138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843213" y="2133600"/>
            <a:ext cx="57594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>
                <a:latin typeface="Papyrus" pitchFamily="66" charset="0"/>
              </a:rPr>
              <a:t>…a time for looking at the depth of one’s own sin, and turn away from them.</a:t>
            </a:r>
            <a:endParaRPr lang="en-US" sz="4000" b="1">
              <a:latin typeface="Papyrus" pitchFamily="66" charset="0"/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79388" y="333375"/>
            <a:ext cx="48958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9600" b="1">
                <a:latin typeface="Papyrus" pitchFamily="66" charset="0"/>
              </a:rPr>
              <a:t>Lent is…</a:t>
            </a:r>
            <a:endParaRPr lang="en-US" sz="9600" b="1">
              <a:latin typeface="Papyru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  <p:bldP spid="28677" grpId="1"/>
      <p:bldP spid="286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2" name="Picture 4" descr="j03138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843213" y="1773238"/>
            <a:ext cx="5976937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>
                <a:latin typeface="Papyrus" pitchFamily="66" charset="0"/>
              </a:rPr>
              <a:t>…a time for learning what it means to follow Christ with one’s life, and to listen to the Spirit.</a:t>
            </a:r>
            <a:endParaRPr lang="en-US" sz="4000" b="1">
              <a:latin typeface="Papyrus" pitchFamily="66" charset="0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79388" y="333375"/>
            <a:ext cx="48958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9600" b="1">
                <a:latin typeface="Papyrus" pitchFamily="66" charset="0"/>
              </a:rPr>
              <a:t>Lent is…</a:t>
            </a:r>
            <a:endParaRPr lang="en-US" sz="9600" b="1">
              <a:latin typeface="Papyru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2765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8" name="Picture 4" descr="j03138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771775" y="1773238"/>
            <a:ext cx="56896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>
                <a:latin typeface="Papyrus" pitchFamily="66" charset="0"/>
              </a:rPr>
              <a:t>…a time for actually going about changing one’s ways to be more like Christ.</a:t>
            </a:r>
            <a:endParaRPr lang="en-US" sz="4000" b="1">
              <a:latin typeface="Papyrus" pitchFamily="66" charset="0"/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79388" y="333375"/>
            <a:ext cx="48958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9600" b="1">
                <a:latin typeface="Papyrus" pitchFamily="66" charset="0"/>
              </a:rPr>
              <a:t>Lent is…</a:t>
            </a:r>
            <a:endParaRPr lang="en-US" sz="9600" b="1">
              <a:latin typeface="Papyru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2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4" name="Picture 4" descr="j03138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519363" y="1628775"/>
            <a:ext cx="6624637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b="1">
                <a:latin typeface="Papyrus" pitchFamily="66" charset="0"/>
              </a:rPr>
              <a:t>…a time for self-discovery of the parts of ourselves we don’t want      to discover, through prayer,       fasting and actively choosing        what is right over what is wrong.</a:t>
            </a:r>
            <a:endParaRPr lang="en-US" sz="3600" b="1">
              <a:latin typeface="Papyrus" pitchFamily="66" charset="0"/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79388" y="333375"/>
            <a:ext cx="48958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9600" b="1">
                <a:latin typeface="Papyrus" pitchFamily="66" charset="0"/>
              </a:rPr>
              <a:t>Lent is…</a:t>
            </a:r>
            <a:endParaRPr lang="en-US" sz="9600" b="1">
              <a:latin typeface="Papyru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  <p:bldP spid="2560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80" name="Picture 4" descr="j03138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79388" y="333375"/>
            <a:ext cx="48958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9600" b="1" dirty="0">
                <a:latin typeface="Papyrus" pitchFamily="66" charset="0"/>
              </a:rPr>
              <a:t>Lent…</a:t>
            </a:r>
            <a:endParaRPr lang="en-US" sz="9600" b="1" dirty="0">
              <a:latin typeface="Papyrus" pitchFamily="66" charset="0"/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23850" y="1844675"/>
            <a:ext cx="295275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 b="1" dirty="0">
                <a:latin typeface="Papyrus" pitchFamily="66" charset="0"/>
              </a:rPr>
              <a:t>…begins       with             Ash Wednesday.</a:t>
            </a:r>
            <a:endParaRPr lang="en-US" sz="4000" b="1" dirty="0">
              <a:latin typeface="Papyrus" pitchFamily="66" charset="0"/>
            </a:endParaRPr>
          </a:p>
        </p:txBody>
      </p:sp>
      <p:pic>
        <p:nvPicPr>
          <p:cNvPr id="24584" name="Picture 8" descr="j02899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4300" y="1196975"/>
            <a:ext cx="4665663" cy="3078163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4585" name="Picture 9" descr="j028976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58" y="2000240"/>
            <a:ext cx="4665663" cy="3109913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24581" grpId="1"/>
      <p:bldP spid="24582" grpId="0"/>
      <p:bldP spid="2458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2" name="Picture 4" descr="j03138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23850" y="2852738"/>
            <a:ext cx="856932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000" b="1">
                <a:latin typeface="Papyrus" pitchFamily="66" charset="0"/>
              </a:rPr>
              <a:t>“Remember that you are dust              and to dust you shall return…”</a:t>
            </a:r>
            <a:endParaRPr lang="en-US" sz="5000" b="1">
              <a:latin typeface="Papyrus" pitchFamily="66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6443663" y="4437063"/>
            <a:ext cx="2305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i="1">
                <a:latin typeface="Papyrus" pitchFamily="66" charset="0"/>
              </a:rPr>
              <a:t>Ecclesiastes 3:20</a:t>
            </a:r>
            <a:endParaRPr lang="en-US" sz="2000" b="1" i="1">
              <a:latin typeface="Papyrus" pitchFamily="66" charset="0"/>
            </a:endParaRPr>
          </a:p>
        </p:txBody>
      </p:sp>
      <p:pic>
        <p:nvPicPr>
          <p:cNvPr id="22536" name="Picture 8" descr="SO00727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6625" y="188913"/>
            <a:ext cx="2239963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/>
      <p:bldP spid="22534" grpId="1"/>
      <p:bldP spid="22535" grpId="0"/>
      <p:bldP spid="2253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8" name="Picture 4" descr="j03138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755650" y="404813"/>
            <a:ext cx="3455988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6000" b="1">
                <a:latin typeface="Papyrus" pitchFamily="66" charset="0"/>
              </a:rPr>
              <a:t>The ParableOf The Sower</a:t>
            </a:r>
            <a:endParaRPr lang="en-US" sz="6000" b="1">
              <a:latin typeface="Papyrus" pitchFamily="66" charset="0"/>
            </a:endParaRPr>
          </a:p>
        </p:txBody>
      </p:sp>
      <p:pic>
        <p:nvPicPr>
          <p:cNvPr id="21510" name="Picture 6" descr="j01852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663" y="333375"/>
            <a:ext cx="3671887" cy="3889375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build="allAtOnce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2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242</Words>
  <Application>Microsoft Office PowerPoint</Application>
  <PresentationFormat>On-screen Show (4:3)</PresentationFormat>
  <Paragraphs>36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Purcell</dc:creator>
  <cp:lastModifiedBy>PackardBell</cp:lastModifiedBy>
  <cp:revision>50</cp:revision>
  <dcterms:created xsi:type="dcterms:W3CDTF">2005-02-06T16:21:18Z</dcterms:created>
  <dcterms:modified xsi:type="dcterms:W3CDTF">2013-02-10T12:58:11Z</dcterms:modified>
</cp:coreProperties>
</file>